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35" r:id="rId3"/>
    <p:sldId id="319" r:id="rId4"/>
    <p:sldId id="258" r:id="rId5"/>
    <p:sldId id="262" r:id="rId6"/>
    <p:sldId id="263" r:id="rId7"/>
    <p:sldId id="268" r:id="rId8"/>
    <p:sldId id="264" r:id="rId9"/>
    <p:sldId id="265" r:id="rId10"/>
    <p:sldId id="266" r:id="rId11"/>
    <p:sldId id="267" r:id="rId12"/>
    <p:sldId id="269" r:id="rId13"/>
    <p:sldId id="270" r:id="rId14"/>
    <p:sldId id="272" r:id="rId15"/>
    <p:sldId id="273" r:id="rId16"/>
    <p:sldId id="274" r:id="rId17"/>
    <p:sldId id="275" r:id="rId18"/>
    <p:sldId id="277" r:id="rId19"/>
    <p:sldId id="278" r:id="rId20"/>
    <p:sldId id="280" r:id="rId21"/>
    <p:sldId id="281" r:id="rId22"/>
    <p:sldId id="282" r:id="rId23"/>
    <p:sldId id="283" r:id="rId24"/>
    <p:sldId id="284" r:id="rId25"/>
    <p:sldId id="302" r:id="rId26"/>
    <p:sldId id="303" r:id="rId27"/>
    <p:sldId id="285" r:id="rId28"/>
    <p:sldId id="304" r:id="rId29"/>
    <p:sldId id="326" r:id="rId30"/>
    <p:sldId id="305" r:id="rId31"/>
    <p:sldId id="307" r:id="rId32"/>
    <p:sldId id="323" r:id="rId33"/>
    <p:sldId id="308" r:id="rId34"/>
    <p:sldId id="309" r:id="rId35"/>
    <p:sldId id="310" r:id="rId36"/>
    <p:sldId id="312" r:id="rId37"/>
    <p:sldId id="327" r:id="rId38"/>
    <p:sldId id="328" r:id="rId39"/>
    <p:sldId id="286" r:id="rId40"/>
    <p:sldId id="311" r:id="rId41"/>
    <p:sldId id="296" r:id="rId42"/>
    <p:sldId id="297" r:id="rId43"/>
    <p:sldId id="298" r:id="rId44"/>
    <p:sldId id="299" r:id="rId45"/>
    <p:sldId id="300" r:id="rId46"/>
    <p:sldId id="294" r:id="rId47"/>
    <p:sldId id="318" r:id="rId48"/>
    <p:sldId id="336" r:id="rId49"/>
    <p:sldId id="329" r:id="rId50"/>
    <p:sldId id="330" r:id="rId51"/>
    <p:sldId id="331" r:id="rId52"/>
    <p:sldId id="333" r:id="rId53"/>
    <p:sldId id="334" r:id="rId54"/>
    <p:sldId id="301" r:id="rId5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1B5C18"/>
    <a:srgbClr val="6AC274"/>
    <a:srgbClr val="002200"/>
    <a:srgbClr val="003200"/>
    <a:srgbClr val="D5FB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3474" autoAdjust="0"/>
  </p:normalViewPr>
  <p:slideViewPr>
    <p:cSldViewPr>
      <p:cViewPr>
        <p:scale>
          <a:sx n="75" d="100"/>
          <a:sy n="75" d="100"/>
        </p:scale>
        <p:origin x="-1380" y="30"/>
      </p:cViewPr>
      <p:guideLst>
        <p:guide orient="horz" pos="2160"/>
        <p:guide pos="2880"/>
      </p:guideLst>
    </p:cSldViewPr>
  </p:slideViewPr>
  <p:outlineViewPr>
    <p:cViewPr>
      <p:scale>
        <a:sx n="33" d="100"/>
        <a:sy n="33" d="100"/>
      </p:scale>
      <p:origin x="0" y="23154"/>
    </p:cViewPr>
  </p:outlineViewPr>
  <p:notesTextViewPr>
    <p:cViewPr>
      <p:scale>
        <a:sx n="100" d="100"/>
        <a:sy n="100" d="100"/>
      </p:scale>
      <p:origin x="0" y="0"/>
    </p:cViewPr>
  </p:notesTextViewPr>
  <p:sorterViewPr>
    <p:cViewPr>
      <p:scale>
        <a:sx n="66" d="100"/>
        <a:sy n="66" d="100"/>
      </p:scale>
      <p:origin x="0" y="5172"/>
    </p:cViewPr>
  </p:sorterViewPr>
  <p:notesViewPr>
    <p:cSldViewPr>
      <p:cViewPr>
        <p:scale>
          <a:sx n="100" d="100"/>
          <a:sy n="100" d="100"/>
        </p:scale>
        <p:origin x="-864"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image" Target="../media/image73.jpeg"/><Relationship Id="rId4" Type="http://schemas.openxmlformats.org/officeDocument/2006/relationships/image" Target="../media/image76.jpeg"/></Relationships>
</file>

<file path=ppt/diagrams/_rels/data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93.jpeg"/><Relationship Id="rId1" Type="http://schemas.openxmlformats.org/officeDocument/2006/relationships/image" Target="../media/image92.jpeg"/><Relationship Id="rId4" Type="http://schemas.openxmlformats.org/officeDocument/2006/relationships/image" Target="../media/image9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840DF-8D5B-484D-896D-B93D29C06196}"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en-US"/>
        </a:p>
      </dgm:t>
    </dgm:pt>
    <dgm:pt modelId="{9126C300-2B5A-407A-B099-D883DF548D1F}">
      <dgm:prSet phldrT="[Text]" custT="1"/>
      <dgm:spPr/>
      <dgm:t>
        <a:bodyPr/>
        <a:lstStyle/>
        <a:p>
          <a:r>
            <a:rPr lang="hr-HR" sz="2800" dirty="0" smtClean="0"/>
            <a:t>Proslava u Lanišću</a:t>
          </a:r>
          <a:endParaRPr lang="en-US" sz="2800" dirty="0"/>
        </a:p>
      </dgm:t>
    </dgm:pt>
    <dgm:pt modelId="{68C5C721-6E00-405F-83E5-B29DF76F19F9}" type="parTrans" cxnId="{205339F3-2144-4086-9C7C-9027AFF0017D}">
      <dgm:prSet/>
      <dgm:spPr/>
      <dgm:t>
        <a:bodyPr/>
        <a:lstStyle/>
        <a:p>
          <a:endParaRPr lang="en-US"/>
        </a:p>
      </dgm:t>
    </dgm:pt>
    <dgm:pt modelId="{8A61AD11-2142-4BF7-9215-DBF7E1ED59D1}" type="sibTrans" cxnId="{205339F3-2144-4086-9C7C-9027AFF0017D}">
      <dgm:prSet/>
      <dgm:spPr/>
      <dgm:t>
        <a:bodyPr/>
        <a:lstStyle/>
        <a:p>
          <a:endParaRPr lang="en-US"/>
        </a:p>
      </dgm:t>
    </dgm:pt>
    <dgm:pt modelId="{F40673E5-67FA-4A6C-92D6-BC10F59ADBC7}">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ACC7DB61-3037-40E9-A547-4184C5344040}" type="parTrans" cxnId="{39C60404-DAF8-4A96-B8E9-64ED45889ED9}">
      <dgm:prSet/>
      <dgm:spPr/>
      <dgm:t>
        <a:bodyPr/>
        <a:lstStyle/>
        <a:p>
          <a:endParaRPr lang="en-US"/>
        </a:p>
      </dgm:t>
    </dgm:pt>
    <dgm:pt modelId="{8CDCE6B8-6F1E-4FF4-A449-5F25359941B9}" type="sibTrans" cxnId="{39C60404-DAF8-4A96-B8E9-64ED45889ED9}">
      <dgm:prSet/>
      <dgm:spPr/>
      <dgm:t>
        <a:bodyPr/>
        <a:lstStyle/>
        <a:p>
          <a:endParaRPr lang="en-US"/>
        </a:p>
      </dgm:t>
    </dgm:pt>
    <dgm:pt modelId="{3E9217CB-9EB1-4AD5-BD05-547475D113B7}">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0CD48B97-400D-4D2D-9491-E81492B82A9E}" type="parTrans" cxnId="{90C12562-26D4-4E41-AD24-7D73232C41EE}">
      <dgm:prSet/>
      <dgm:spPr/>
      <dgm:t>
        <a:bodyPr/>
        <a:lstStyle/>
        <a:p>
          <a:endParaRPr lang="en-US"/>
        </a:p>
      </dgm:t>
    </dgm:pt>
    <dgm:pt modelId="{6BBE1B8F-388C-4870-B24A-820ADE916CDE}" type="sibTrans" cxnId="{90C12562-26D4-4E41-AD24-7D73232C41EE}">
      <dgm:prSet/>
      <dgm:spPr/>
      <dgm:t>
        <a:bodyPr/>
        <a:lstStyle/>
        <a:p>
          <a:endParaRPr lang="en-US"/>
        </a:p>
      </dgm:t>
    </dgm:pt>
    <dgm:pt modelId="{E5F014E3-1210-480A-83E5-B29A67FA9C19}">
      <dgm:prSet phldrT="[Text]"/>
      <dgm:spPr>
        <a:blipFill rotWithShape="0">
          <a:blip xmlns:r="http://schemas.openxmlformats.org/officeDocument/2006/relationships" r:embed="rId3"/>
          <a:stretch>
            <a:fillRect/>
          </a:stretch>
        </a:blipFill>
      </dgm:spPr>
      <dgm:t>
        <a:bodyPr/>
        <a:lstStyle/>
        <a:p>
          <a:r>
            <a:rPr lang="en-US" smtClean="0"/>
            <a:t> </a:t>
          </a:r>
          <a:endParaRPr lang="en-US" dirty="0"/>
        </a:p>
      </dgm:t>
    </dgm:pt>
    <dgm:pt modelId="{E3840DCB-1B21-47A4-ABEA-46F935D3366E}" type="parTrans" cxnId="{B01C63A0-6D58-4802-8BA1-F4DB3D70B17C}">
      <dgm:prSet/>
      <dgm:spPr/>
      <dgm:t>
        <a:bodyPr/>
        <a:lstStyle/>
        <a:p>
          <a:endParaRPr lang="en-US"/>
        </a:p>
      </dgm:t>
    </dgm:pt>
    <dgm:pt modelId="{D7881529-E7ED-4826-8FE5-A00FC4714129}" type="sibTrans" cxnId="{B01C63A0-6D58-4802-8BA1-F4DB3D70B17C}">
      <dgm:prSet/>
      <dgm:spPr/>
      <dgm:t>
        <a:bodyPr/>
        <a:lstStyle/>
        <a:p>
          <a:endParaRPr lang="en-US"/>
        </a:p>
      </dgm:t>
    </dgm:pt>
    <dgm:pt modelId="{72DD7C74-4197-4F19-891E-14A58CDB7373}">
      <dgm:prSet phldrT="[Text]"/>
      <dgm:spPr>
        <a:blipFill rotWithShape="0">
          <a:blip xmlns:r="http://schemas.openxmlformats.org/officeDocument/2006/relationships" r:embed="rId4"/>
          <a:stretch>
            <a:fillRect/>
          </a:stretch>
        </a:blipFill>
      </dgm:spPr>
      <dgm:t>
        <a:bodyPr/>
        <a:lstStyle/>
        <a:p>
          <a:r>
            <a:rPr lang="en-US" dirty="0" smtClean="0"/>
            <a:t> </a:t>
          </a:r>
          <a:endParaRPr lang="en-US" dirty="0"/>
        </a:p>
      </dgm:t>
    </dgm:pt>
    <dgm:pt modelId="{A4351582-F698-453A-AB27-AAB2521D322C}" type="sibTrans" cxnId="{3AB20DC2-A43B-4AE5-819B-5733F5208014}">
      <dgm:prSet/>
      <dgm:spPr/>
      <dgm:t>
        <a:bodyPr/>
        <a:lstStyle/>
        <a:p>
          <a:endParaRPr lang="en-US"/>
        </a:p>
      </dgm:t>
    </dgm:pt>
    <dgm:pt modelId="{0939D0F4-8B2F-4185-96CA-B7F219CA6193}" type="parTrans" cxnId="{3AB20DC2-A43B-4AE5-819B-5733F5208014}">
      <dgm:prSet/>
      <dgm:spPr/>
      <dgm:t>
        <a:bodyPr/>
        <a:lstStyle/>
        <a:p>
          <a:endParaRPr lang="en-US"/>
        </a:p>
      </dgm:t>
    </dgm:pt>
    <dgm:pt modelId="{6FB2D1F5-71BE-46C2-9752-FC4362EB43A7}" type="pres">
      <dgm:prSet presAssocID="{C52840DF-8D5B-484D-896D-B93D29C06196}" presName="diagram" presStyleCnt="0">
        <dgm:presLayoutVars>
          <dgm:chMax val="1"/>
          <dgm:dir/>
          <dgm:animLvl val="ctr"/>
          <dgm:resizeHandles val="exact"/>
        </dgm:presLayoutVars>
      </dgm:prSet>
      <dgm:spPr/>
      <dgm:t>
        <a:bodyPr/>
        <a:lstStyle/>
        <a:p>
          <a:endParaRPr lang="en-US"/>
        </a:p>
      </dgm:t>
    </dgm:pt>
    <dgm:pt modelId="{F81EAEEC-E405-46FA-81D1-576EE0EA1C35}" type="pres">
      <dgm:prSet presAssocID="{C52840DF-8D5B-484D-896D-B93D29C06196}" presName="matrix" presStyleCnt="0"/>
      <dgm:spPr/>
      <dgm:t>
        <a:bodyPr/>
        <a:lstStyle/>
        <a:p>
          <a:endParaRPr lang="en-US"/>
        </a:p>
      </dgm:t>
    </dgm:pt>
    <dgm:pt modelId="{35894D2A-7448-4EEF-BE7A-AFECDF46E879}" type="pres">
      <dgm:prSet presAssocID="{C52840DF-8D5B-484D-896D-B93D29C06196}" presName="tile1" presStyleLbl="node1" presStyleIdx="0" presStyleCnt="4"/>
      <dgm:spPr/>
      <dgm:t>
        <a:bodyPr/>
        <a:lstStyle/>
        <a:p>
          <a:endParaRPr lang="en-US"/>
        </a:p>
      </dgm:t>
    </dgm:pt>
    <dgm:pt modelId="{7D6BE7A4-F4F8-41A6-B378-82CB3DEF028B}" type="pres">
      <dgm:prSet presAssocID="{C52840DF-8D5B-484D-896D-B93D29C06196}" presName="tile1text" presStyleLbl="node1" presStyleIdx="0" presStyleCnt="4">
        <dgm:presLayoutVars>
          <dgm:chMax val="0"/>
          <dgm:chPref val="0"/>
          <dgm:bulletEnabled val="1"/>
        </dgm:presLayoutVars>
      </dgm:prSet>
      <dgm:spPr/>
      <dgm:t>
        <a:bodyPr/>
        <a:lstStyle/>
        <a:p>
          <a:endParaRPr lang="en-US"/>
        </a:p>
      </dgm:t>
    </dgm:pt>
    <dgm:pt modelId="{261419D1-020B-4657-BF78-9F0E18F7ED53}" type="pres">
      <dgm:prSet presAssocID="{C52840DF-8D5B-484D-896D-B93D29C06196}" presName="tile2" presStyleLbl="node1" presStyleIdx="1" presStyleCnt="4"/>
      <dgm:spPr/>
      <dgm:t>
        <a:bodyPr/>
        <a:lstStyle/>
        <a:p>
          <a:endParaRPr lang="en-US"/>
        </a:p>
      </dgm:t>
    </dgm:pt>
    <dgm:pt modelId="{6AE1032C-5A52-45A7-B42C-E3AD4E29B0D4}" type="pres">
      <dgm:prSet presAssocID="{C52840DF-8D5B-484D-896D-B93D29C06196}" presName="tile2text" presStyleLbl="node1" presStyleIdx="1" presStyleCnt="4">
        <dgm:presLayoutVars>
          <dgm:chMax val="0"/>
          <dgm:chPref val="0"/>
          <dgm:bulletEnabled val="1"/>
        </dgm:presLayoutVars>
      </dgm:prSet>
      <dgm:spPr/>
      <dgm:t>
        <a:bodyPr/>
        <a:lstStyle/>
        <a:p>
          <a:endParaRPr lang="en-US"/>
        </a:p>
      </dgm:t>
    </dgm:pt>
    <dgm:pt modelId="{94D001CF-E85D-43CF-A52B-834DD35C680F}" type="pres">
      <dgm:prSet presAssocID="{C52840DF-8D5B-484D-896D-B93D29C06196}" presName="tile3" presStyleLbl="node1" presStyleIdx="2" presStyleCnt="4"/>
      <dgm:spPr/>
      <dgm:t>
        <a:bodyPr/>
        <a:lstStyle/>
        <a:p>
          <a:endParaRPr lang="en-US"/>
        </a:p>
      </dgm:t>
    </dgm:pt>
    <dgm:pt modelId="{7BA5ED7B-4C9D-4749-976E-6907BA0B55EF}" type="pres">
      <dgm:prSet presAssocID="{C52840DF-8D5B-484D-896D-B93D29C06196}" presName="tile3text" presStyleLbl="node1" presStyleIdx="2" presStyleCnt="4">
        <dgm:presLayoutVars>
          <dgm:chMax val="0"/>
          <dgm:chPref val="0"/>
          <dgm:bulletEnabled val="1"/>
        </dgm:presLayoutVars>
      </dgm:prSet>
      <dgm:spPr/>
      <dgm:t>
        <a:bodyPr/>
        <a:lstStyle/>
        <a:p>
          <a:endParaRPr lang="en-US"/>
        </a:p>
      </dgm:t>
    </dgm:pt>
    <dgm:pt modelId="{0CD42C0B-1FA3-425E-90C8-A1C3A2B21B06}" type="pres">
      <dgm:prSet presAssocID="{C52840DF-8D5B-484D-896D-B93D29C06196}" presName="tile4" presStyleLbl="node1" presStyleIdx="3" presStyleCnt="4"/>
      <dgm:spPr/>
      <dgm:t>
        <a:bodyPr/>
        <a:lstStyle/>
        <a:p>
          <a:endParaRPr lang="en-US"/>
        </a:p>
      </dgm:t>
    </dgm:pt>
    <dgm:pt modelId="{5408CB34-D5AA-41FA-B3B2-04CFE8A47361}" type="pres">
      <dgm:prSet presAssocID="{C52840DF-8D5B-484D-896D-B93D29C06196}" presName="tile4text" presStyleLbl="node1" presStyleIdx="3" presStyleCnt="4">
        <dgm:presLayoutVars>
          <dgm:chMax val="0"/>
          <dgm:chPref val="0"/>
          <dgm:bulletEnabled val="1"/>
        </dgm:presLayoutVars>
      </dgm:prSet>
      <dgm:spPr/>
      <dgm:t>
        <a:bodyPr/>
        <a:lstStyle/>
        <a:p>
          <a:endParaRPr lang="en-US"/>
        </a:p>
      </dgm:t>
    </dgm:pt>
    <dgm:pt modelId="{A4D9E059-1CF5-46B4-9BDC-6A89B9F2C818}" type="pres">
      <dgm:prSet presAssocID="{C52840DF-8D5B-484D-896D-B93D29C06196}" presName="centerTile" presStyleLbl="fgShp" presStyleIdx="0" presStyleCnt="1" custScaleX="76352" custScaleY="79060" custLinFactNeighborX="-713" custLinFactNeighborY="-9250">
        <dgm:presLayoutVars>
          <dgm:chMax val="0"/>
          <dgm:chPref val="0"/>
        </dgm:presLayoutVars>
      </dgm:prSet>
      <dgm:spPr/>
      <dgm:t>
        <a:bodyPr/>
        <a:lstStyle/>
        <a:p>
          <a:endParaRPr lang="en-US"/>
        </a:p>
      </dgm:t>
    </dgm:pt>
  </dgm:ptLst>
  <dgm:cxnLst>
    <dgm:cxn modelId="{F16CA19D-57C6-4EEF-A8A5-F00443ED773B}" type="presOf" srcId="{F40673E5-67FA-4A6C-92D6-BC10F59ADBC7}" destId="{35894D2A-7448-4EEF-BE7A-AFECDF46E879}" srcOrd="0" destOrd="0" presId="urn:microsoft.com/office/officeart/2005/8/layout/matrix1"/>
    <dgm:cxn modelId="{205339F3-2144-4086-9C7C-9027AFF0017D}" srcId="{C52840DF-8D5B-484D-896D-B93D29C06196}" destId="{9126C300-2B5A-407A-B099-D883DF548D1F}" srcOrd="0" destOrd="0" parTransId="{68C5C721-6E00-405F-83E5-B29DF76F19F9}" sibTransId="{8A61AD11-2142-4BF7-9215-DBF7E1ED59D1}"/>
    <dgm:cxn modelId="{5F741047-E6AF-4D25-A06B-3C282DA372E5}" type="presOf" srcId="{3E9217CB-9EB1-4AD5-BD05-547475D113B7}" destId="{261419D1-020B-4657-BF78-9F0E18F7ED53}" srcOrd="0" destOrd="0" presId="urn:microsoft.com/office/officeart/2005/8/layout/matrix1"/>
    <dgm:cxn modelId="{39C60404-DAF8-4A96-B8E9-64ED45889ED9}" srcId="{9126C300-2B5A-407A-B099-D883DF548D1F}" destId="{F40673E5-67FA-4A6C-92D6-BC10F59ADBC7}" srcOrd="0" destOrd="0" parTransId="{ACC7DB61-3037-40E9-A547-4184C5344040}" sibTransId="{8CDCE6B8-6F1E-4FF4-A449-5F25359941B9}"/>
    <dgm:cxn modelId="{643F0D93-1AF4-448C-BEB3-1AE0B68BA232}" type="presOf" srcId="{E5F014E3-1210-480A-83E5-B29A67FA9C19}" destId="{94D001CF-E85D-43CF-A52B-834DD35C680F}" srcOrd="0" destOrd="0" presId="urn:microsoft.com/office/officeart/2005/8/layout/matrix1"/>
    <dgm:cxn modelId="{E77A1289-1C48-408D-8D7E-DD3497183972}" type="presOf" srcId="{3E9217CB-9EB1-4AD5-BD05-547475D113B7}" destId="{6AE1032C-5A52-45A7-B42C-E3AD4E29B0D4}" srcOrd="1" destOrd="0" presId="urn:microsoft.com/office/officeart/2005/8/layout/matrix1"/>
    <dgm:cxn modelId="{F2E97347-1C16-4090-A7DC-527224B92F2C}" type="presOf" srcId="{72DD7C74-4197-4F19-891E-14A58CDB7373}" destId="{5408CB34-D5AA-41FA-B3B2-04CFE8A47361}" srcOrd="1" destOrd="0" presId="urn:microsoft.com/office/officeart/2005/8/layout/matrix1"/>
    <dgm:cxn modelId="{5F8746B6-EF95-4A2C-BDB7-C53BDA987B04}" type="presOf" srcId="{C52840DF-8D5B-484D-896D-B93D29C06196}" destId="{6FB2D1F5-71BE-46C2-9752-FC4362EB43A7}" srcOrd="0" destOrd="0" presId="urn:microsoft.com/office/officeart/2005/8/layout/matrix1"/>
    <dgm:cxn modelId="{B01C63A0-6D58-4802-8BA1-F4DB3D70B17C}" srcId="{9126C300-2B5A-407A-B099-D883DF548D1F}" destId="{E5F014E3-1210-480A-83E5-B29A67FA9C19}" srcOrd="2" destOrd="0" parTransId="{E3840DCB-1B21-47A4-ABEA-46F935D3366E}" sibTransId="{D7881529-E7ED-4826-8FE5-A00FC4714129}"/>
    <dgm:cxn modelId="{BF5AF69F-09ED-4DEA-991D-9D3F09F1A04C}" type="presOf" srcId="{9126C300-2B5A-407A-B099-D883DF548D1F}" destId="{A4D9E059-1CF5-46B4-9BDC-6A89B9F2C818}" srcOrd="0" destOrd="0" presId="urn:microsoft.com/office/officeart/2005/8/layout/matrix1"/>
    <dgm:cxn modelId="{FF8B8522-51F4-49EB-8116-D7D9D76B79CE}" type="presOf" srcId="{E5F014E3-1210-480A-83E5-B29A67FA9C19}" destId="{7BA5ED7B-4C9D-4749-976E-6907BA0B55EF}" srcOrd="1" destOrd="0" presId="urn:microsoft.com/office/officeart/2005/8/layout/matrix1"/>
    <dgm:cxn modelId="{D2B46D66-87E7-4A2A-BF14-54A270397F43}" type="presOf" srcId="{72DD7C74-4197-4F19-891E-14A58CDB7373}" destId="{0CD42C0B-1FA3-425E-90C8-A1C3A2B21B06}" srcOrd="0" destOrd="0" presId="urn:microsoft.com/office/officeart/2005/8/layout/matrix1"/>
    <dgm:cxn modelId="{90C12562-26D4-4E41-AD24-7D73232C41EE}" srcId="{9126C300-2B5A-407A-B099-D883DF548D1F}" destId="{3E9217CB-9EB1-4AD5-BD05-547475D113B7}" srcOrd="1" destOrd="0" parTransId="{0CD48B97-400D-4D2D-9491-E81492B82A9E}" sibTransId="{6BBE1B8F-388C-4870-B24A-820ADE916CDE}"/>
    <dgm:cxn modelId="{88C753DB-AB09-4658-B225-A9096FAB7A5F}" type="presOf" srcId="{F40673E5-67FA-4A6C-92D6-BC10F59ADBC7}" destId="{7D6BE7A4-F4F8-41A6-B378-82CB3DEF028B}" srcOrd="1" destOrd="0" presId="urn:microsoft.com/office/officeart/2005/8/layout/matrix1"/>
    <dgm:cxn modelId="{3AB20DC2-A43B-4AE5-819B-5733F5208014}" srcId="{9126C300-2B5A-407A-B099-D883DF548D1F}" destId="{72DD7C74-4197-4F19-891E-14A58CDB7373}" srcOrd="3" destOrd="0" parTransId="{0939D0F4-8B2F-4185-96CA-B7F219CA6193}" sibTransId="{A4351582-F698-453A-AB27-AAB2521D322C}"/>
    <dgm:cxn modelId="{922C2A6A-5AA1-4BFF-BDEE-C400423387A9}" type="presParOf" srcId="{6FB2D1F5-71BE-46C2-9752-FC4362EB43A7}" destId="{F81EAEEC-E405-46FA-81D1-576EE0EA1C35}" srcOrd="0" destOrd="0" presId="urn:microsoft.com/office/officeart/2005/8/layout/matrix1"/>
    <dgm:cxn modelId="{8A906D45-AF38-4039-9F0A-D2BBEA009614}" type="presParOf" srcId="{F81EAEEC-E405-46FA-81D1-576EE0EA1C35}" destId="{35894D2A-7448-4EEF-BE7A-AFECDF46E879}" srcOrd="0" destOrd="0" presId="urn:microsoft.com/office/officeart/2005/8/layout/matrix1"/>
    <dgm:cxn modelId="{113BED3F-DAA2-4727-B08C-9795AADADE25}" type="presParOf" srcId="{F81EAEEC-E405-46FA-81D1-576EE0EA1C35}" destId="{7D6BE7A4-F4F8-41A6-B378-82CB3DEF028B}" srcOrd="1" destOrd="0" presId="urn:microsoft.com/office/officeart/2005/8/layout/matrix1"/>
    <dgm:cxn modelId="{6FB7E1E1-DEC3-4DFD-9637-E7B662F4BF35}" type="presParOf" srcId="{F81EAEEC-E405-46FA-81D1-576EE0EA1C35}" destId="{261419D1-020B-4657-BF78-9F0E18F7ED53}" srcOrd="2" destOrd="0" presId="urn:microsoft.com/office/officeart/2005/8/layout/matrix1"/>
    <dgm:cxn modelId="{908D262E-E4C9-4D12-A8B1-A33FBEAF4A2A}" type="presParOf" srcId="{F81EAEEC-E405-46FA-81D1-576EE0EA1C35}" destId="{6AE1032C-5A52-45A7-B42C-E3AD4E29B0D4}" srcOrd="3" destOrd="0" presId="urn:microsoft.com/office/officeart/2005/8/layout/matrix1"/>
    <dgm:cxn modelId="{5F55ABFF-B6CB-4279-9718-EEFDBD8880D0}" type="presParOf" srcId="{F81EAEEC-E405-46FA-81D1-576EE0EA1C35}" destId="{94D001CF-E85D-43CF-A52B-834DD35C680F}" srcOrd="4" destOrd="0" presId="urn:microsoft.com/office/officeart/2005/8/layout/matrix1"/>
    <dgm:cxn modelId="{E6C8B8E6-149B-4632-9448-8F4078298A13}" type="presParOf" srcId="{F81EAEEC-E405-46FA-81D1-576EE0EA1C35}" destId="{7BA5ED7B-4C9D-4749-976E-6907BA0B55EF}" srcOrd="5" destOrd="0" presId="urn:microsoft.com/office/officeart/2005/8/layout/matrix1"/>
    <dgm:cxn modelId="{923BB42F-60AE-4C52-B5E4-03BA1C503F77}" type="presParOf" srcId="{F81EAEEC-E405-46FA-81D1-576EE0EA1C35}" destId="{0CD42C0B-1FA3-425E-90C8-A1C3A2B21B06}" srcOrd="6" destOrd="0" presId="urn:microsoft.com/office/officeart/2005/8/layout/matrix1"/>
    <dgm:cxn modelId="{08DB084B-ED6B-4E9D-91CB-35DC9BB77E2D}" type="presParOf" srcId="{F81EAEEC-E405-46FA-81D1-576EE0EA1C35}" destId="{5408CB34-D5AA-41FA-B3B2-04CFE8A47361}" srcOrd="7" destOrd="0" presId="urn:microsoft.com/office/officeart/2005/8/layout/matrix1"/>
    <dgm:cxn modelId="{4E7A8A5A-8059-426B-B555-15F101E35CF3}" type="presParOf" srcId="{6FB2D1F5-71BE-46C2-9752-FC4362EB43A7}" destId="{A4D9E059-1CF5-46B4-9BDC-6A89B9F2C818}"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D64BD-6D7B-4E09-8443-719A99590DD2}"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n-US"/>
        </a:p>
      </dgm:t>
    </dgm:pt>
    <dgm:pt modelId="{2F6F3653-7823-4886-8FE8-5BA461EA5072}">
      <dgm:prSet phldrT="[Text]" custT="1"/>
      <dgm:spPr/>
      <dgm:t>
        <a:bodyPr lIns="274320"/>
        <a:lstStyle/>
        <a:p>
          <a:r>
            <a:rPr lang="hr-HR" sz="3000" i="1" dirty="0" smtClean="0">
              <a:latin typeface="+mn-lt"/>
            </a:rPr>
            <a:t>Bog moj si Ti: u rukama Tvojim sudbina je moja (Ps 30,15)</a:t>
          </a:r>
          <a:endParaRPr lang="en-US" sz="3000" dirty="0">
            <a:latin typeface="+mn-lt"/>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dgm:t>
        <a:bodyPr lIns="274320"/>
        <a:lstStyle/>
        <a:p>
          <a:r>
            <a:rPr lang="hr-HR" sz="3000" i="1" dirty="0" smtClean="0">
              <a:latin typeface="+mn-lt"/>
            </a:rPr>
            <a:t>Dođi Kraljevstvo Tvoje. Budi volja Tvoja!</a:t>
          </a:r>
          <a:endParaRPr lang="en-US" sz="3000" dirty="0">
            <a:latin typeface="+mn-lt"/>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dgm:t>
        <a:bodyPr lIns="274320"/>
        <a:lstStyle/>
        <a:p>
          <a:r>
            <a:rPr lang="hr-HR" sz="3000" i="1" dirty="0" smtClean="0">
              <a:latin typeface="+mn-lt"/>
            </a:rPr>
            <a:t>Želim umijeti samo za slavu Božju i spasenje duše svoje i duša mojih vjernika.</a:t>
          </a:r>
          <a:endParaRPr lang="en-US" sz="3000" dirty="0">
            <a:latin typeface="+mn-lt"/>
          </a:endParaRP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dgm:t>
        <a:bodyPr lIns="274320"/>
        <a:lstStyle/>
        <a:p>
          <a:r>
            <a:rPr lang="hr-HR" sz="3000" i="1" dirty="0" smtClean="0">
              <a:latin typeface="+mn-lt"/>
            </a:rPr>
            <a:t>Isuse primi dušu moju!</a:t>
          </a:r>
          <a:endParaRPr lang="en-US" sz="3000" dirty="0">
            <a:latin typeface="+mn-lt"/>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t>
        <a:bodyPr/>
        <a:lstStyle/>
        <a:p>
          <a:endParaRPr lang="en-US"/>
        </a:p>
      </dgm:t>
    </dgm:pt>
    <dgm:pt modelId="{5EEAA564-2D02-4C79-A0CD-EC5644FDC4FA}" type="pres">
      <dgm:prSet presAssocID="{2F6F3653-7823-4886-8FE8-5BA461EA5072}" presName="box" presStyleLbl="node1" presStyleIdx="0" presStyleCnt="4"/>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4" custFlipVert="0"/>
      <dgm:spPr>
        <a:prstGeom prst="round2DiagRect">
          <a:avLst/>
        </a:prstGeom>
        <a:blipFill rotWithShape="0">
          <a:blip xmlns:r="http://schemas.openxmlformats.org/officeDocument/2006/relationships" r:embed="rId1"/>
          <a:stretch>
            <a:fillRect/>
          </a:stretch>
        </a:blipFill>
      </dgm:spPr>
      <dgm:t>
        <a:bodyPr/>
        <a:lstStyle/>
        <a:p>
          <a:endParaRPr lang="en-US"/>
        </a:p>
      </dgm:t>
    </dgm:pt>
    <dgm:pt modelId="{2A8EB2AC-5AC5-4E22-91AE-50C3F39A45EA}" type="pres">
      <dgm:prSet presAssocID="{2F6F3653-7823-4886-8FE8-5BA461EA5072}" presName="text" presStyleLbl="node1" presStyleIdx="0" presStyleCnt="4">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en-US"/>
        </a:p>
      </dgm:t>
    </dgm:pt>
    <dgm:pt modelId="{454B0ABE-DF6A-4B8F-B0CD-89A7FE9A38EA}" type="pres">
      <dgm:prSet presAssocID="{DE3D2741-EF75-40BE-A2AA-C4466FBCF7D9}" presName="comp" presStyleCnt="0"/>
      <dgm:spPr/>
      <dgm:t>
        <a:bodyPr/>
        <a:lstStyle/>
        <a:p>
          <a:endParaRPr lang="en-US"/>
        </a:p>
      </dgm:t>
    </dgm:pt>
    <dgm:pt modelId="{2F55DC1D-2488-4424-936F-00C76D4A824B}" type="pres">
      <dgm:prSet presAssocID="{DE3D2741-EF75-40BE-A2AA-C4466FBCF7D9}" presName="box" presStyleLbl="node1" presStyleIdx="1" presStyleCnt="4"/>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4" custFlipVert="0" custLinFactNeighborX="-2755" custLinFactNeighborY="-1782"/>
      <dgm:spPr>
        <a:prstGeom prst="round2DiagRect">
          <a:avLst/>
        </a:prstGeom>
        <a:blipFill rotWithShape="0">
          <a:blip xmlns:r="http://schemas.openxmlformats.org/officeDocument/2006/relationships" r:embed="rId2"/>
          <a:stretch>
            <a:fillRect/>
          </a:stretch>
        </a:blipFill>
      </dgm:spPr>
      <dgm:t>
        <a:bodyPr/>
        <a:lstStyle/>
        <a:p>
          <a:endParaRPr lang="en-US"/>
        </a:p>
      </dgm:t>
    </dgm:pt>
    <dgm:pt modelId="{F85EA075-D51B-464B-BA17-0A4CB92974CA}" type="pres">
      <dgm:prSet presAssocID="{DE3D2741-EF75-40BE-A2AA-C4466FBCF7D9}" presName="text" presStyleLbl="node1" presStyleIdx="1" presStyleCnt="4">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t>
        <a:bodyPr/>
        <a:lstStyle/>
        <a:p>
          <a:endParaRPr lang="en-US"/>
        </a:p>
      </dgm:t>
    </dgm:pt>
    <dgm:pt modelId="{32A2C8C6-8799-47FD-8C0D-3265B640B303}" type="pres">
      <dgm:prSet presAssocID="{C61D8196-80BB-4D35-BD13-D0C1DA8131BC}" presName="comp" presStyleCnt="0"/>
      <dgm:spPr/>
      <dgm:t>
        <a:bodyPr/>
        <a:lstStyle/>
        <a:p>
          <a:endParaRPr lang="en-US"/>
        </a:p>
      </dgm:t>
    </dgm:pt>
    <dgm:pt modelId="{CAEE08B3-1990-4730-B352-C1BE95C73039}" type="pres">
      <dgm:prSet presAssocID="{C61D8196-80BB-4D35-BD13-D0C1DA8131BC}" presName="box" presStyleLbl="node1" presStyleIdx="2" presStyleCnt="4"/>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4" custFlipVert="0" custLinFactNeighborX="-2755" custLinFactNeighborY="-923"/>
      <dgm:spPr>
        <a:prstGeom prst="round2DiagRect">
          <a:avLst/>
        </a:prstGeom>
        <a:blipFill rotWithShape="0">
          <a:blip xmlns:r="http://schemas.openxmlformats.org/officeDocument/2006/relationships" r:embed="rId3"/>
          <a:stretch>
            <a:fillRect/>
          </a:stretch>
        </a:blipFill>
      </dgm:spPr>
      <dgm:t>
        <a:bodyPr/>
        <a:lstStyle/>
        <a:p>
          <a:endParaRPr lang="en-US"/>
        </a:p>
      </dgm:t>
    </dgm:pt>
    <dgm:pt modelId="{A4E1CAE1-4D24-4D7F-A35F-F32935000A10}" type="pres">
      <dgm:prSet presAssocID="{C61D8196-80BB-4D35-BD13-D0C1DA8131BC}" presName="text" presStyleLbl="node1" presStyleIdx="2" presStyleCnt="4">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t>
        <a:bodyPr/>
        <a:lstStyle/>
        <a:p>
          <a:endParaRPr lang="en-US"/>
        </a:p>
      </dgm:t>
    </dgm:pt>
    <dgm:pt modelId="{2B19E5BF-6084-45E9-A4AF-FDCC112D81D2}" type="pres">
      <dgm:prSet presAssocID="{839AC780-13A5-4FAA-B635-2E30FD3C676F}" presName="comp" presStyleCnt="0"/>
      <dgm:spPr/>
      <dgm:t>
        <a:bodyPr/>
        <a:lstStyle/>
        <a:p>
          <a:endParaRPr lang="en-US"/>
        </a:p>
      </dgm:t>
    </dgm:pt>
    <dgm:pt modelId="{FD5949A6-095C-41CC-A96A-D3022429CFFC}" type="pres">
      <dgm:prSet presAssocID="{839AC780-13A5-4FAA-B635-2E30FD3C676F}" presName="box" presStyleLbl="node1" presStyleIdx="3" presStyleCnt="4"/>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4" custFlipVert="0"/>
      <dgm:spPr>
        <a:prstGeom prst="round2DiagRect">
          <a:avLst/>
        </a:prstGeom>
        <a:blipFill rotWithShape="0">
          <a:blip xmlns:r="http://schemas.openxmlformats.org/officeDocument/2006/relationships" r:embed="rId4"/>
          <a:stretch>
            <a:fillRect/>
          </a:stretch>
        </a:blipFill>
      </dgm:spPr>
      <dgm:t>
        <a:bodyPr/>
        <a:lstStyle/>
        <a:p>
          <a:endParaRPr lang="en-US"/>
        </a:p>
      </dgm:t>
    </dgm:pt>
    <dgm:pt modelId="{A4AC18A5-FE0B-41F7-9A60-BCF3636A933C}" type="pres">
      <dgm:prSet presAssocID="{839AC780-13A5-4FAA-B635-2E30FD3C676F}" presName="text" presStyleLbl="node1" presStyleIdx="3" presStyleCnt="4">
        <dgm:presLayoutVars>
          <dgm:bulletEnabled val="1"/>
        </dgm:presLayoutVars>
      </dgm:prSet>
      <dgm:spPr/>
      <dgm:t>
        <a:bodyPr/>
        <a:lstStyle/>
        <a:p>
          <a:endParaRPr lang="en-US"/>
        </a:p>
      </dgm:t>
    </dgm:pt>
  </dgm:ptLst>
  <dgm:cxnLst>
    <dgm:cxn modelId="{32008EF2-C907-4ACF-BCE8-37CDA49370D0}" type="presOf" srcId="{D50D64BD-6D7B-4E09-8443-719A99590DD2}" destId="{3D04899B-D862-420D-8F49-1893A76AF67C}" srcOrd="0" destOrd="0" presId="urn:microsoft.com/office/officeart/2005/8/layout/vList4"/>
    <dgm:cxn modelId="{DADFE7C4-8D99-468B-A6E7-5A9FFE9BADA2}" type="presOf" srcId="{C61D8196-80BB-4D35-BD13-D0C1DA8131BC}" destId="{CAEE08B3-1990-4730-B352-C1BE95C73039}" srcOrd="0" destOrd="0" presId="urn:microsoft.com/office/officeart/2005/8/layout/vList4"/>
    <dgm:cxn modelId="{A75AA108-7183-46CC-8248-685F088A4598}" type="presOf" srcId="{2F6F3653-7823-4886-8FE8-5BA461EA5072}" destId="{5EEAA564-2D02-4C79-A0CD-EC5644FDC4FA}" srcOrd="0" destOrd="0" presId="urn:microsoft.com/office/officeart/2005/8/layout/vList4"/>
    <dgm:cxn modelId="{506D686F-7DAD-4CA6-B31F-27D8CDFBC900}" srcId="{D50D64BD-6D7B-4E09-8443-719A99590DD2}" destId="{DE3D2741-EF75-40BE-A2AA-C4466FBCF7D9}" srcOrd="1" destOrd="0" parTransId="{2A557D5A-41E3-4078-A4D9-605945365763}" sibTransId="{FE608C8F-A1A4-4283-B2F6-BF0A8C5A1DBE}"/>
    <dgm:cxn modelId="{B517C609-C33B-474B-BBC9-E5ED8258FB2B}" srcId="{D50D64BD-6D7B-4E09-8443-719A99590DD2}" destId="{2F6F3653-7823-4886-8FE8-5BA461EA5072}" srcOrd="0" destOrd="0" parTransId="{F25EA6DB-85F7-4780-AF22-8EF20F6D1E08}" sibTransId="{49022019-C445-4A7F-BEEF-29DAB25FFA8E}"/>
    <dgm:cxn modelId="{C149595C-35D9-4859-A571-1BC3E8930857}" type="presOf" srcId="{839AC780-13A5-4FAA-B635-2E30FD3C676F}" destId="{A4AC18A5-FE0B-41F7-9A60-BCF3636A933C}" srcOrd="1" destOrd="0" presId="urn:microsoft.com/office/officeart/2005/8/layout/vList4"/>
    <dgm:cxn modelId="{048CC137-CBE6-4050-AB67-916B83DFC541}" type="presOf" srcId="{C61D8196-80BB-4D35-BD13-D0C1DA8131BC}" destId="{A4E1CAE1-4D24-4D7F-A35F-F32935000A10}" srcOrd="1" destOrd="0" presId="urn:microsoft.com/office/officeart/2005/8/layout/vList4"/>
    <dgm:cxn modelId="{05FDE0F2-DD74-4507-A02C-6692D0C2C127}" type="presOf" srcId="{839AC780-13A5-4FAA-B635-2E30FD3C676F}" destId="{FD5949A6-095C-41CC-A96A-D3022429CFFC}" srcOrd="0" destOrd="0" presId="urn:microsoft.com/office/officeart/2005/8/layout/vList4"/>
    <dgm:cxn modelId="{27D1B567-549D-4A32-BA21-892EB0390825}" type="presOf" srcId="{DE3D2741-EF75-40BE-A2AA-C4466FBCF7D9}" destId="{F85EA075-D51B-464B-BA17-0A4CB92974CA}" srcOrd="1" destOrd="0" presId="urn:microsoft.com/office/officeart/2005/8/layout/vList4"/>
    <dgm:cxn modelId="{8F4BB5CE-277A-42ED-9B93-A3ECF733F966}" type="presOf" srcId="{DE3D2741-EF75-40BE-A2AA-C4466FBCF7D9}" destId="{2F55DC1D-2488-4424-936F-00C76D4A824B}" srcOrd="0" destOrd="0" presId="urn:microsoft.com/office/officeart/2005/8/layout/vList4"/>
    <dgm:cxn modelId="{88B16A35-911D-4C0E-B5D4-029C2725BE10}" srcId="{D50D64BD-6D7B-4E09-8443-719A99590DD2}" destId="{839AC780-13A5-4FAA-B635-2E30FD3C676F}" srcOrd="3" destOrd="0" parTransId="{3707159E-F716-4CA1-8EE3-CF05B0B205DD}" sibTransId="{20EEF931-EDFE-4452-996A-33AE84AF2566}"/>
    <dgm:cxn modelId="{26547851-0577-4C58-8D3E-769D6B641769}" srcId="{D50D64BD-6D7B-4E09-8443-719A99590DD2}" destId="{C61D8196-80BB-4D35-BD13-D0C1DA8131BC}" srcOrd="2" destOrd="0" parTransId="{8B1A8533-F804-40D6-901B-49FBFBBC55B6}" sibTransId="{C8389595-9C13-4147-A60B-38B9033885D1}"/>
    <dgm:cxn modelId="{19D3B06D-24CB-467F-BC88-F6F73FF53726}" type="presOf" srcId="{2F6F3653-7823-4886-8FE8-5BA461EA5072}" destId="{2A8EB2AC-5AC5-4E22-91AE-50C3F39A45EA}" srcOrd="1" destOrd="0" presId="urn:microsoft.com/office/officeart/2005/8/layout/vList4"/>
    <dgm:cxn modelId="{FC925227-3E1C-4161-9F16-F34C37B28775}" type="presParOf" srcId="{3D04899B-D862-420D-8F49-1893A76AF67C}" destId="{B89EC810-71D2-405B-AE08-B442CC946E02}" srcOrd="0" destOrd="0" presId="urn:microsoft.com/office/officeart/2005/8/layout/vList4"/>
    <dgm:cxn modelId="{FB5849FC-71EA-4333-A406-8BB70089234B}" type="presParOf" srcId="{B89EC810-71D2-405B-AE08-B442CC946E02}" destId="{5EEAA564-2D02-4C79-A0CD-EC5644FDC4FA}" srcOrd="0" destOrd="0" presId="urn:microsoft.com/office/officeart/2005/8/layout/vList4"/>
    <dgm:cxn modelId="{A6F9A152-3A23-4995-B76C-3E362B6A3CDF}" type="presParOf" srcId="{B89EC810-71D2-405B-AE08-B442CC946E02}" destId="{36133411-8FE4-4491-BA08-56144C63CB99}" srcOrd="1" destOrd="0" presId="urn:microsoft.com/office/officeart/2005/8/layout/vList4"/>
    <dgm:cxn modelId="{C193C6EC-7E10-444A-A288-ED2DBC33F3CF}" type="presParOf" srcId="{B89EC810-71D2-405B-AE08-B442CC946E02}" destId="{2A8EB2AC-5AC5-4E22-91AE-50C3F39A45EA}" srcOrd="2" destOrd="0" presId="urn:microsoft.com/office/officeart/2005/8/layout/vList4"/>
    <dgm:cxn modelId="{1E0C6F0A-2892-4B31-9612-200B6F0F494D}" type="presParOf" srcId="{3D04899B-D862-420D-8F49-1893A76AF67C}" destId="{F869A8CC-EF8C-4CFA-9835-B9925813F9A0}" srcOrd="1" destOrd="0" presId="urn:microsoft.com/office/officeart/2005/8/layout/vList4"/>
    <dgm:cxn modelId="{BBEA9178-E45E-4950-86CD-1F28D8BC0802}" type="presParOf" srcId="{3D04899B-D862-420D-8F49-1893A76AF67C}" destId="{454B0ABE-DF6A-4B8F-B0CD-89A7FE9A38EA}" srcOrd="2" destOrd="0" presId="urn:microsoft.com/office/officeart/2005/8/layout/vList4"/>
    <dgm:cxn modelId="{124BD462-3D67-41C1-A018-C1BA4A646DBA}" type="presParOf" srcId="{454B0ABE-DF6A-4B8F-B0CD-89A7FE9A38EA}" destId="{2F55DC1D-2488-4424-936F-00C76D4A824B}" srcOrd="0" destOrd="0" presId="urn:microsoft.com/office/officeart/2005/8/layout/vList4"/>
    <dgm:cxn modelId="{58AF3005-0C03-48EF-84D4-EF5DEA4DD100}" type="presParOf" srcId="{454B0ABE-DF6A-4B8F-B0CD-89A7FE9A38EA}" destId="{8B82C056-6D44-4EC6-B428-208028A042F5}" srcOrd="1" destOrd="0" presId="urn:microsoft.com/office/officeart/2005/8/layout/vList4"/>
    <dgm:cxn modelId="{3CD6CD7D-A878-4044-9C1F-7D7D1FB04F0A}" type="presParOf" srcId="{454B0ABE-DF6A-4B8F-B0CD-89A7FE9A38EA}" destId="{F85EA075-D51B-464B-BA17-0A4CB92974CA}" srcOrd="2" destOrd="0" presId="urn:microsoft.com/office/officeart/2005/8/layout/vList4"/>
    <dgm:cxn modelId="{AA73AEDB-8DEF-48A7-897E-89FFCD69EBD4}" type="presParOf" srcId="{3D04899B-D862-420D-8F49-1893A76AF67C}" destId="{1CCAF248-8652-44C1-84F3-06AC0EFFF8A4}" srcOrd="3" destOrd="0" presId="urn:microsoft.com/office/officeart/2005/8/layout/vList4"/>
    <dgm:cxn modelId="{B65B1D99-DF17-4DEF-BAA5-6422FDB7A082}" type="presParOf" srcId="{3D04899B-D862-420D-8F49-1893A76AF67C}" destId="{32A2C8C6-8799-47FD-8C0D-3265B640B303}" srcOrd="4" destOrd="0" presId="urn:microsoft.com/office/officeart/2005/8/layout/vList4"/>
    <dgm:cxn modelId="{EF7EB4F7-8CC4-4650-BB02-D1ED2C4DD281}" type="presParOf" srcId="{32A2C8C6-8799-47FD-8C0D-3265B640B303}" destId="{CAEE08B3-1990-4730-B352-C1BE95C73039}" srcOrd="0" destOrd="0" presId="urn:microsoft.com/office/officeart/2005/8/layout/vList4"/>
    <dgm:cxn modelId="{2427CB73-056A-47E0-9A52-22CA636FD35A}" type="presParOf" srcId="{32A2C8C6-8799-47FD-8C0D-3265B640B303}" destId="{0B2BB8AA-4092-4C07-BA8C-D47A4D6D5285}" srcOrd="1" destOrd="0" presId="urn:microsoft.com/office/officeart/2005/8/layout/vList4"/>
    <dgm:cxn modelId="{2ABC6725-C9F8-4D65-A2C2-0537C56D71AF}" type="presParOf" srcId="{32A2C8C6-8799-47FD-8C0D-3265B640B303}" destId="{A4E1CAE1-4D24-4D7F-A35F-F32935000A10}" srcOrd="2" destOrd="0" presId="urn:microsoft.com/office/officeart/2005/8/layout/vList4"/>
    <dgm:cxn modelId="{D32E8EAE-75B8-45F3-8D21-BA2EAE357969}" type="presParOf" srcId="{3D04899B-D862-420D-8F49-1893A76AF67C}" destId="{520717BE-6B16-4A5A-B4A1-0CCB3B4708E7}" srcOrd="5" destOrd="0" presId="urn:microsoft.com/office/officeart/2005/8/layout/vList4"/>
    <dgm:cxn modelId="{6F1A5137-723C-4605-B4D1-93ADC771F86B}" type="presParOf" srcId="{3D04899B-D862-420D-8F49-1893A76AF67C}" destId="{2B19E5BF-6084-45E9-A4AF-FDCC112D81D2}" srcOrd="6" destOrd="0" presId="urn:microsoft.com/office/officeart/2005/8/layout/vList4"/>
    <dgm:cxn modelId="{0321C569-DD49-47F6-A342-352DBCD632B1}" type="presParOf" srcId="{2B19E5BF-6084-45E9-A4AF-FDCC112D81D2}" destId="{FD5949A6-095C-41CC-A96A-D3022429CFFC}" srcOrd="0" destOrd="0" presId="urn:microsoft.com/office/officeart/2005/8/layout/vList4"/>
    <dgm:cxn modelId="{8A6E12B2-A495-4D9C-AF01-054018BD177E}" type="presParOf" srcId="{2B19E5BF-6084-45E9-A4AF-FDCC112D81D2}" destId="{C24DEB7B-AAFE-4777-B8F6-0463A3E03E1B}" srcOrd="1" destOrd="0" presId="urn:microsoft.com/office/officeart/2005/8/layout/vList4"/>
    <dgm:cxn modelId="{55666AFE-B523-4159-9EAF-23AA3EF6AF63}" type="presParOf" srcId="{2B19E5BF-6084-45E9-A4AF-FDCC112D81D2}" destId="{A4AC18A5-FE0B-41F7-9A60-BCF3636A933C}"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5B4F5-16A0-4C49-8A4E-732A6C305BE9}" type="datetimeFigureOut">
              <a:rPr lang="en-US" smtClean="0"/>
              <a:pPr/>
              <a:t>7/2/2013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06919E-E390-4B64-B5AA-33F0AE12293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4F01B-4762-4A6C-9F1D-11E878E3BF0B}" type="datetimeFigureOut">
              <a:rPr lang="en-US" smtClean="0"/>
              <a:pPr/>
              <a:t>7/2/2013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8458E-24DA-4DB4-BD18-96473C661D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299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hr-HR" smtClean="0"/>
              <a:t>zadnja ok</a:t>
            </a:r>
          </a:p>
        </p:txBody>
      </p:sp>
      <p:sp>
        <p:nvSpPr>
          <p:cNvPr id="21299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fld id="{F3FC9148-583B-49C7-BA33-2D3B96773AE7}" type="slidenum">
              <a:rPr lang="hr-HR">
                <a:solidFill>
                  <a:srgbClr val="000000"/>
                </a:solidFill>
              </a:rPr>
              <a:pPr eaLnBrk="1" hangingPunct="1"/>
              <a:t>2</a:t>
            </a:fld>
            <a:endParaRPr lang="hr-H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fontScale="25000" lnSpcReduction="20000"/>
          </a:bodyPr>
          <a:lstStyle/>
          <a:p>
            <a:pPr marL="342900" indent="-342900">
              <a:buFont typeface="+mj-lt"/>
              <a:buNone/>
            </a:pPr>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685800" marR="0" lvl="1"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400" dirty="0"/>
          </a:p>
        </p:txBody>
      </p:sp>
      <p:sp>
        <p:nvSpPr>
          <p:cNvPr id="6" name="Slide Image Placeholder 5"/>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10" name="Slide Image Placeholder 9"/>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normAutofit/>
          </a:bodyPr>
          <a:lstStyle/>
          <a:p>
            <a:endParaRPr lang="en-US" sz="1200" b="1" kern="1200" dirty="0" smtClean="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572" y="2954215"/>
            <a:ext cx="5788856" cy="5856410"/>
          </a:xfrm>
        </p:spPr>
        <p:txBody>
          <a:bodyPr>
            <a:normAutofit/>
          </a:bodyPr>
          <a:lstStyle/>
          <a:p>
            <a:pPr>
              <a:spcAft>
                <a:spcPts val="300"/>
              </a:spcAft>
            </a:pPr>
            <a:endParaRPr lang="en-US" sz="1200" dirty="0" smtClean="0"/>
          </a:p>
          <a:p>
            <a:pPr>
              <a:spcAft>
                <a:spcPts val="300"/>
              </a:spcAft>
            </a:pPr>
            <a:endParaRPr lang="en-US" sz="1200" dirty="0" smtClean="0"/>
          </a:p>
          <a:p>
            <a:r>
              <a:rPr lang="en-US" sz="1200" b="0" dirty="0" smtClean="0"/>
              <a:t>To reproduce the background effects on this</a:t>
            </a:r>
            <a:r>
              <a:rPr lang="en-US" sz="1200" b="0" baseline="0" dirty="0" smtClean="0"/>
              <a:t>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0" baseline="0" dirty="0" smtClean="0"/>
              <a: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then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Shapes</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Rectangle</a:t>
            </a:r>
            <a:r>
              <a:rPr lang="en-US" sz="1200" b="0" baseline="0" dirty="0" smtClean="0"/>
              <a:t> (first option from the left). On the slide, drag to draw a rectangle. </a:t>
            </a:r>
          </a:p>
          <a:p>
            <a:pPr marL="228600" indent="-228600">
              <a:buFont typeface="+mj-lt"/>
              <a:buAutoNum type="arabicPeriod"/>
            </a:pPr>
            <a:r>
              <a:rPr lang="en-US" sz="1200" b="0" baseline="0" dirty="0" smtClean="0"/>
              <a:t>Select the rectangle. Under </a:t>
            </a:r>
            <a:r>
              <a:rPr lang="en-US" sz="1200" b="1" baseline="0" dirty="0" smtClean="0"/>
              <a:t>Drawing Tools</a:t>
            </a:r>
            <a:r>
              <a:rPr lang="en-US" sz="1200" b="0" baseline="0" dirty="0" smtClean="0"/>
              <a:t>, on the </a:t>
            </a:r>
            <a:r>
              <a:rPr lang="en-US" sz="1200" b="1" baseline="0" dirty="0" smtClean="0"/>
              <a:t>Format</a:t>
            </a:r>
            <a:r>
              <a:rPr lang="en-US" sz="1200" b="0" baseline="0" dirty="0" smtClean="0"/>
              <a:t> tab, in the </a:t>
            </a:r>
            <a:r>
              <a:rPr lang="en-US" sz="1200" b="1" baseline="0" dirty="0" smtClean="0"/>
              <a:t>Size</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Shape Height </a:t>
            </a:r>
            <a:r>
              <a:rPr lang="en-US" sz="1200" b="0" baseline="0" dirty="0" smtClean="0"/>
              <a:t>box, enter </a:t>
            </a:r>
            <a:r>
              <a:rPr lang="en-US" sz="1200" b="1" baseline="0" dirty="0" smtClean="0"/>
              <a:t>7.5”</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Shape Width </a:t>
            </a:r>
            <a:r>
              <a:rPr lang="en-US" sz="1200" b="0" baseline="0" dirty="0" smtClean="0"/>
              <a:t>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the arrow next to </a:t>
            </a:r>
            <a:r>
              <a:rPr lang="en-US" sz="1200" b="1" baseline="0" dirty="0" smtClean="0"/>
              <a:t>Shape Outline</a:t>
            </a:r>
            <a:r>
              <a:rPr lang="en-US" sz="1200" b="0" baseline="0" dirty="0" smtClean="0"/>
              <a:t>, and then click </a:t>
            </a:r>
            <a:r>
              <a:rPr lang="en-US" sz="1200" b="1" baseline="0" dirty="0" smtClean="0"/>
              <a:t>No Outline</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the arrow next to </a:t>
            </a:r>
            <a:r>
              <a:rPr lang="en-US" sz="1200" b="1" baseline="0" dirty="0" smtClean="0"/>
              <a:t>Shape Fill</a:t>
            </a:r>
            <a:r>
              <a:rPr lang="en-US" sz="1200" b="0" baseline="0" dirty="0" smtClean="0"/>
              <a:t>, point to </a:t>
            </a:r>
            <a:r>
              <a:rPr lang="en-US" sz="1200" b="1" baseline="0" dirty="0" smtClean="0"/>
              <a:t>Gradient</a:t>
            </a:r>
            <a:r>
              <a:rPr lang="en-US" sz="1200" b="0" baseline="0" dirty="0" smtClean="0"/>
              <a:t>, and then click </a:t>
            </a:r>
            <a:r>
              <a:rPr lang="en-US" sz="1200" b="1" baseline="0" dirty="0" smtClean="0"/>
              <a:t>More Gradients</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Format Shape </a:t>
            </a:r>
            <a:r>
              <a:rPr lang="en-US" sz="1200" b="0" baseline="0" dirty="0" smtClean="0"/>
              <a:t>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Gradient fill</a:t>
            </a:r>
            <a:r>
              <a:rPr lang="en-US" sz="1200" b="0" baseline="0" dirty="0" smtClean="0"/>
              <a: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5% </a:t>
            </a:r>
            <a:r>
              <a:rPr lang="en-US" sz="1200" b="0" kern="1200" dirty="0" smtClean="0">
                <a:solidFill>
                  <a:schemeClr val="tx1"/>
                </a:solidFill>
                <a:latin typeface="+mn-lt"/>
                <a:ea typeface="+mn-ea"/>
                <a:cs typeface="+mn-cs"/>
              </a:rPr>
              <a:t>(sixth row, second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40%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baseline="0" dirty="0" smtClean="0"/>
              <a:t>Black, Text 1, Lighter 5%</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(sixth row, second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a:t>
            </a:r>
            <a:r>
              <a:rPr lang="en-US" sz="1200" b="0" kern="1200" baseline="0" dirty="0" smtClean="0">
                <a:solidFill>
                  <a:schemeClr val="tx1"/>
                </a:solidFill>
                <a:latin typeface="+mn-lt"/>
                <a:ea typeface="+mn-ea"/>
                <a:cs typeface="+mn-cs"/>
              </a:rPr>
              <a:t>.</a:t>
            </a:r>
            <a:endParaRPr lang="en-US" sz="1200" b="0" dirty="0" smtClean="0"/>
          </a:p>
          <a:p>
            <a:pPr marL="228600" indent="-228600">
              <a:buFont typeface="+mj-lt"/>
              <a:buAutoNum type="arabicPeriod"/>
            </a:pPr>
            <a:r>
              <a:rPr lang="en-US" sz="1200" b="0" baseline="0" dirty="0" smtClean="0"/>
              <a:t>Select the rectangle. 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baseline="0" dirty="0" smtClean="0"/>
              <a:t>Align Middle</a:t>
            </a:r>
            <a:r>
              <a:rPr lang="en-US" sz="1200" b="0" baseline="0" dirty="0" smtClean="0"/>
              <a:t>.</a:t>
            </a:r>
          </a:p>
          <a:p>
            <a:pPr marL="685800" lvl="1" indent="-228600">
              <a:buFont typeface="+mj-lt"/>
              <a:buAutoNum type="arabicPeriod"/>
            </a:pPr>
            <a:r>
              <a:rPr lang="en-US" sz="1200" b="0" baseline="0" dirty="0" smtClean="0"/>
              <a:t>Click </a:t>
            </a:r>
            <a:r>
              <a:rPr lang="en-US" sz="1200" b="1" baseline="0" dirty="0" smtClean="0"/>
              <a:t>Align Center</a:t>
            </a:r>
            <a:r>
              <a:rPr lang="en-US" sz="1200" b="0" baseline="0" dirty="0" smtClean="0"/>
              <a:t>. </a:t>
            </a:r>
          </a:p>
          <a:p>
            <a:pPr>
              <a:spcAft>
                <a:spcPts val="300"/>
              </a:spcAft>
            </a:pPr>
            <a:endParaRPr lang="en-US" sz="1200" dirty="0" smtClean="0"/>
          </a:p>
          <a:p>
            <a:pPr>
              <a:spcAft>
                <a:spcPts val="300"/>
              </a:spcAft>
            </a:pPr>
            <a:endParaRPr lang="en-US" sz="1200" dirty="0" smtClean="0"/>
          </a:p>
          <a:p>
            <a:pPr>
              <a:spcAft>
                <a:spcPts val="300"/>
              </a:spcAft>
            </a:pPr>
            <a:r>
              <a:rPr lang="en-US" sz="1200" dirty="0" smtClean="0"/>
              <a:t>To reproduce the</a:t>
            </a:r>
            <a:r>
              <a:rPr lang="en-US" sz="1200" baseline="0" dirty="0" smtClean="0"/>
              <a:t> shape effects on this slide, do the following:</a:t>
            </a:r>
          </a:p>
          <a:p>
            <a:pPr marL="228600" indent="-228600">
              <a:spcAft>
                <a:spcPts val="300"/>
              </a:spcAft>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Lines</a:t>
            </a:r>
            <a:r>
              <a:rPr lang="en-US" sz="1200" baseline="0" dirty="0" smtClean="0"/>
              <a:t>, click </a:t>
            </a:r>
            <a:r>
              <a:rPr lang="en-US" sz="1200" b="1" baseline="0" dirty="0" smtClean="0"/>
              <a:t>Freeform</a:t>
            </a:r>
            <a:r>
              <a:rPr lang="en-US" sz="1200" baseline="0" dirty="0" smtClean="0"/>
              <a:t> (11</a:t>
            </a:r>
            <a:r>
              <a:rPr lang="en-US" sz="1200" baseline="30000" dirty="0" smtClean="0"/>
              <a:t>th</a:t>
            </a:r>
            <a:r>
              <a:rPr lang="en-US" sz="1200" baseline="0" dirty="0" smtClean="0"/>
              <a:t> option from the left).</a:t>
            </a:r>
          </a:p>
          <a:p>
            <a:pPr marL="228600" indent="-228600">
              <a:spcAft>
                <a:spcPts val="300"/>
              </a:spcAft>
              <a:buFont typeface="+mj-lt"/>
              <a:buAutoNum type="arabicPeriod"/>
            </a:pPr>
            <a:r>
              <a:rPr lang="en-US" sz="1200" baseline="0" dirty="0" smtClean="0"/>
              <a:t>On the slide, click points to trace an outline around a shape on the background picture (in the example above, one of the flower petals). </a:t>
            </a:r>
          </a:p>
          <a:p>
            <a:pPr marL="228600" indent="-228600">
              <a:spcAft>
                <a:spcPts val="300"/>
              </a:spcAft>
              <a:buFont typeface="+mj-lt"/>
              <a:buAutoNum type="arabicPeriod"/>
            </a:pPr>
            <a:r>
              <a:rPr lang="en-US" sz="1200" baseline="0" dirty="0" smtClean="0"/>
              <a:t>Right-click the freeform shape and click </a:t>
            </a:r>
            <a:r>
              <a:rPr lang="en-US" sz="1200" b="1" baseline="0" dirty="0" smtClean="0"/>
              <a:t>Edit Points</a:t>
            </a:r>
            <a:r>
              <a:rPr lang="en-US" sz="1200" baseline="0" dirty="0" smtClean="0"/>
              <a:t>. </a:t>
            </a:r>
            <a:r>
              <a:rPr lang="en-US" sz="1200" b="0" dirty="0" smtClean="0"/>
              <a:t>To make</a:t>
            </a:r>
            <a:r>
              <a:rPr lang="en-US" sz="1200" b="0" baseline="0" dirty="0" smtClean="0"/>
              <a:t> the freeform shape more similar to the shape on the picture, right-click a place to include another point, and click </a:t>
            </a:r>
            <a:r>
              <a:rPr lang="en-US" sz="1200" b="1" baseline="0" dirty="0" smtClean="0"/>
              <a:t>Add</a:t>
            </a:r>
            <a:r>
              <a:rPr lang="en-US" sz="1200" b="0" baseline="0" dirty="0" smtClean="0"/>
              <a:t> </a:t>
            </a:r>
            <a:r>
              <a:rPr lang="en-US" sz="1200" b="1" baseline="0" dirty="0" smtClean="0"/>
              <a:t>Points</a:t>
            </a:r>
            <a:r>
              <a:rPr lang="en-US" sz="1200" b="0" baseline="0" dirty="0" smtClean="0"/>
              <a:t>. Drag the new point to follow the contour of the shape on the picture. To outline rounded edges of the shape on the picture, right-click a straight line segment, and click </a:t>
            </a:r>
            <a:r>
              <a:rPr lang="en-US" sz="1200" b="1" baseline="0" dirty="0" smtClean="0"/>
              <a:t>Curved Segment</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Select the freeform shape.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a:t>
            </a:r>
            <a:r>
              <a:rPr lang="en-US" sz="1200" baseline="0" dirty="0" smtClean="0"/>
              <a:t> box launcher. In the </a:t>
            </a:r>
            <a:r>
              <a:rPr lang="en-US" sz="1200" b="1" dirty="0" smtClean="0"/>
              <a:t>Format Shape </a:t>
            </a:r>
            <a:r>
              <a:rPr lang="en-US" sz="1200" dirty="0" smtClean="0"/>
              <a:t>dialog</a:t>
            </a:r>
            <a:r>
              <a:rPr lang="en-US" sz="1200" baseline="0" dirty="0" smtClean="0"/>
              <a:t> box, click </a:t>
            </a:r>
            <a:r>
              <a:rPr lang="en-US" sz="1200" b="1" baseline="0" dirty="0" smtClean="0"/>
              <a:t>Line Color </a:t>
            </a:r>
            <a:r>
              <a:rPr lang="en-US" sz="1200" baseline="0" dirty="0" smtClean="0"/>
              <a:t>in the left pane, and then in the </a:t>
            </a:r>
            <a:r>
              <a:rPr lang="en-US" sz="1200" b="1" baseline="0" dirty="0" smtClean="0"/>
              <a:t>Line Color </a:t>
            </a:r>
            <a:r>
              <a:rPr lang="en-US" sz="1200" baseline="0" dirty="0" smtClean="0"/>
              <a:t>pane, select </a:t>
            </a:r>
            <a:r>
              <a:rPr lang="en-US" sz="1200" b="1" baseline="0" dirty="0" smtClean="0"/>
              <a:t>No line</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dirty="0" smtClean="0"/>
              <a:t>Format Shape </a:t>
            </a:r>
            <a:r>
              <a:rPr lang="en-US" sz="1200" dirty="0" smtClean="0"/>
              <a:t>dialog</a:t>
            </a:r>
            <a:r>
              <a:rPr lang="en-US" sz="1200" baseline="0" dirty="0" smtClean="0"/>
              <a:t> box, click </a:t>
            </a:r>
            <a:r>
              <a:rPr lang="en-US" sz="1200" b="1" baseline="0" dirty="0" smtClean="0"/>
              <a:t>Fill</a:t>
            </a:r>
            <a:r>
              <a:rPr lang="en-US" sz="1200" baseline="0" dirty="0" smtClean="0"/>
              <a:t> in the left pane, and then in the </a:t>
            </a:r>
            <a:r>
              <a:rPr lang="en-US" sz="1200" b="1" baseline="0" dirty="0" smtClean="0"/>
              <a:t>Fill</a:t>
            </a:r>
            <a:r>
              <a:rPr lang="en-US" sz="1200" baseline="0" dirty="0" smtClean="0"/>
              <a:t> pane, select </a:t>
            </a:r>
            <a:r>
              <a:rPr lang="en-US" sz="1200" b="1" baseline="0" dirty="0" smtClean="0"/>
              <a:t>Slide background fill</a:t>
            </a:r>
            <a:r>
              <a:rPr lang="en-US" sz="1200" baseline="0" dirty="0" smtClean="0"/>
              <a:t>. </a:t>
            </a:r>
          </a:p>
          <a:p>
            <a:pPr marL="228600" indent="-228600">
              <a:spcAft>
                <a:spcPts val="300"/>
              </a:spcAft>
              <a:buFont typeface="+mj-lt"/>
              <a:buAutoNum type="arabicPeriod"/>
            </a:pPr>
            <a:r>
              <a:rPr lang="en-US" sz="1200" dirty="0" smtClean="0"/>
              <a:t>Repeat the process in steps 1-5</a:t>
            </a:r>
            <a:r>
              <a:rPr lang="en-US" sz="1200" baseline="0" dirty="0" smtClean="0"/>
              <a:t> </a:t>
            </a:r>
            <a:r>
              <a:rPr lang="en-US" sz="1200" dirty="0" smtClean="0"/>
              <a:t>to</a:t>
            </a:r>
            <a:r>
              <a:rPr lang="en-US" sz="1200" baseline="0" dirty="0" smtClean="0"/>
              <a:t> create six full-color shapes on the slide (in the example above, six flower petals from the same flower). </a:t>
            </a:r>
            <a:endParaRPr lang="en-US" sz="1200" dirty="0" smtClean="0"/>
          </a:p>
          <a:p>
            <a:pPr>
              <a:spcAft>
                <a:spcPts val="300"/>
              </a:spcAft>
            </a:pPr>
            <a:endParaRPr lang="en-US" sz="1200" dirty="0" smtClean="0"/>
          </a:p>
          <a:p>
            <a:pPr>
              <a:spcAft>
                <a:spcPts val="300"/>
              </a:spcAft>
            </a:pPr>
            <a:endParaRPr lang="en-US" sz="1200" dirty="0" smtClean="0"/>
          </a:p>
          <a:p>
            <a:pPr>
              <a:spcAft>
                <a:spcPts val="300"/>
              </a:spcAft>
            </a:pPr>
            <a:r>
              <a:rPr lang="en-US" sz="1200" dirty="0" smtClean="0"/>
              <a:t>To reproduce the animation effects on this slide, do the following:</a:t>
            </a:r>
          </a:p>
          <a:p>
            <a:pPr marL="228600" indent="-228600">
              <a:spcAft>
                <a:spcPts val="300"/>
              </a:spcAft>
              <a:buFont typeface="+mj-lt"/>
              <a:buAutoNum type="arabicPeriod"/>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 Animation</a:t>
            </a:r>
            <a:r>
              <a:rPr lang="en-US" sz="1200" dirty="0" smtClean="0"/>
              <a:t>. </a:t>
            </a:r>
          </a:p>
          <a:p>
            <a:pPr marL="228600" indent="-228600">
              <a:spcAft>
                <a:spcPts val="300"/>
              </a:spcAft>
              <a:buFont typeface="+mj-lt"/>
              <a:buAutoNum type="arabicPeriod"/>
            </a:pPr>
            <a:r>
              <a:rPr lang="en-US" sz="1200" dirty="0" smtClean="0"/>
              <a:t>On the slide, select the rectangle.</a:t>
            </a:r>
            <a:r>
              <a:rPr lang="en-US" sz="1200" baseline="0" dirty="0" smtClean="0"/>
              <a:t> </a:t>
            </a:r>
            <a:r>
              <a:rPr lang="en-US" sz="1200" dirty="0" smtClean="0"/>
              <a:t>In the </a:t>
            </a:r>
            <a:r>
              <a:rPr lang="en-US" sz="1200" b="1" dirty="0" smtClean="0"/>
              <a:t>Custom</a:t>
            </a:r>
            <a:r>
              <a:rPr lang="en-US" sz="1200" b="1" baseline="0" dirty="0" smtClean="0"/>
              <a:t>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Entrance 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0" dirty="0" smtClean="0"/>
              <a:t>Under</a:t>
            </a:r>
            <a:r>
              <a:rPr lang="en-US" sz="1200" b="0" baseline="0" dirty="0" smtClean="0"/>
              <a:t> </a:t>
            </a:r>
            <a:r>
              <a:rPr lang="en-US" sz="1200" b="1" dirty="0" smtClean="0"/>
              <a:t>Modify: Fade</a:t>
            </a:r>
            <a:r>
              <a:rPr lang="en-US" sz="1200" b="0" baseline="0" dirty="0" smtClean="0"/>
              <a:t>, in the</a:t>
            </a:r>
            <a:r>
              <a:rPr lang="en-US" sz="1200" baseline="0" dirty="0" smtClean="0"/>
              <a:t> </a:t>
            </a:r>
            <a:r>
              <a:rPr lang="en-US" sz="1200" b="1" dirty="0" smtClean="0"/>
              <a:t>Start</a:t>
            </a:r>
            <a:r>
              <a:rPr lang="en-US" sz="1200" b="1" baseline="0" dirty="0" smtClean="0"/>
              <a:t> </a:t>
            </a:r>
            <a:r>
              <a:rPr lang="en-US" sz="1200" b="0" baseline="0" dirty="0" smtClean="0"/>
              <a:t>list, select </a:t>
            </a:r>
            <a:r>
              <a:rPr lang="en-US" sz="1200" b="1" dirty="0" smtClean="0"/>
              <a:t>After Previous</a:t>
            </a:r>
            <a:r>
              <a:rPr lang="en-US" sz="1200" b="0" dirty="0" smtClean="0"/>
              <a:t>.</a:t>
            </a:r>
            <a:r>
              <a:rPr lang="en-US" sz="1200" b="1" dirty="0" smtClean="0"/>
              <a:t> </a:t>
            </a:r>
          </a:p>
          <a:p>
            <a:pPr marL="685800" lvl="1" indent="-228600">
              <a:spcAft>
                <a:spcPts val="300"/>
              </a:spcAft>
              <a:buFont typeface="+mj-lt"/>
              <a:buAutoNum type="arabicPeriod"/>
            </a:pPr>
            <a:r>
              <a:rPr lang="en-US" sz="1200" b="0" dirty="0" smtClean="0"/>
              <a:t>Under</a:t>
            </a:r>
            <a:r>
              <a:rPr lang="en-US" sz="1200" b="0" baseline="0" dirty="0" smtClean="0"/>
              <a:t> </a:t>
            </a:r>
            <a:r>
              <a:rPr lang="en-US" sz="1200" b="1" dirty="0" smtClean="0"/>
              <a:t>Modify: Fade</a:t>
            </a:r>
            <a:r>
              <a:rPr lang="en-US" sz="1200" b="0" baseline="0" dirty="0" smtClean="0"/>
              <a:t>, in the</a:t>
            </a:r>
            <a:r>
              <a:rPr lang="en-US" sz="1200" baseline="0" dirty="0" smtClean="0"/>
              <a:t> </a:t>
            </a:r>
            <a:r>
              <a:rPr lang="en-US" sz="1200" b="1" dirty="0" smtClean="0"/>
              <a:t>Speed</a:t>
            </a:r>
            <a:r>
              <a:rPr lang="en-US" sz="1200" b="1" baseline="0" dirty="0" smtClean="0"/>
              <a:t> </a:t>
            </a:r>
            <a:r>
              <a:rPr lang="en-US" sz="1200" b="0" baseline="0" dirty="0" smtClean="0"/>
              <a:t>list, select</a:t>
            </a:r>
            <a:r>
              <a:rPr lang="en-US" sz="1200" b="1" dirty="0" smtClean="0"/>
              <a:t> Medium</a:t>
            </a:r>
            <a:r>
              <a:rPr lang="en-US" sz="1200" b="0" dirty="0" smtClean="0"/>
              <a:t>.</a:t>
            </a:r>
            <a:endParaRPr lang="en-US" sz="1200" baseline="0" dirty="0" smtClean="0"/>
          </a:p>
          <a:p>
            <a:pPr marL="228600" marR="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In the </a:t>
            </a:r>
            <a:r>
              <a:rPr lang="en-US" sz="1200" b="1" baseline="0" dirty="0" smtClean="0"/>
              <a:t>Selection and Visibility </a:t>
            </a:r>
            <a:r>
              <a:rPr lang="en-US" sz="1200" baseline="0" dirty="0" smtClean="0"/>
              <a:t>pane, press and hold CTRL and select all of the freeform shapes. </a:t>
            </a:r>
          </a:p>
          <a:p>
            <a:pPr marL="228600" indent="-228600">
              <a:spcAft>
                <a:spcPts val="300"/>
              </a:spcAft>
              <a:buFont typeface="+mj-lt"/>
              <a:buAutoNum type="arabicPeriod"/>
            </a:pPr>
            <a:r>
              <a:rPr lang="en-US" sz="1200" baseline="0" dirty="0" smtClean="0"/>
              <a:t>I</a:t>
            </a:r>
            <a:r>
              <a:rPr lang="en-US" sz="1200" dirty="0" smtClean="0"/>
              <a:t>n the </a:t>
            </a:r>
            <a:r>
              <a:rPr lang="en-US" sz="1200" b="1" dirty="0" smtClean="0"/>
              <a:t>Custom</a:t>
            </a:r>
            <a:r>
              <a:rPr lang="en-US" sz="1200" b="1" baseline="0" dirty="0" smtClean="0"/>
              <a:t>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Emphasis</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Spin</a:t>
            </a:r>
            <a:r>
              <a:rPr lang="en-US" sz="120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aseline="0" dirty="0" smtClean="0"/>
              <a:t>Press and hold CTRL and select all of the freeform spin effects. </a:t>
            </a:r>
          </a:p>
          <a:p>
            <a:pPr marL="685800" lvl="1" indent="-228600">
              <a:spcAft>
                <a:spcPts val="300"/>
              </a:spcAft>
              <a:buFont typeface="+mj-lt"/>
              <a:buAutoNum type="arabicPeriod"/>
            </a:pPr>
            <a:r>
              <a:rPr lang="en-US" sz="1200" baseline="0" dirty="0" smtClean="0"/>
              <a:t>Under </a:t>
            </a:r>
            <a:r>
              <a:rPr lang="en-US" sz="1200" b="1" baseline="0" dirty="0" smtClean="0"/>
              <a:t>Modify: Spin</a:t>
            </a:r>
            <a:r>
              <a:rPr lang="en-US" sz="1200" baseline="0" dirty="0" smtClean="0"/>
              <a:t>,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 </a:t>
            </a:r>
          </a:p>
          <a:p>
            <a:pPr marL="685800" lvl="1" indent="-228600">
              <a:spcAft>
                <a:spcPts val="300"/>
              </a:spcAft>
              <a:buFont typeface="+mj-lt"/>
              <a:buAutoNum type="arabicPeriod"/>
            </a:pPr>
            <a:r>
              <a:rPr lang="en-US" sz="1200" baseline="0" dirty="0" smtClean="0"/>
              <a:t>Under </a:t>
            </a:r>
            <a:r>
              <a:rPr lang="en-US" sz="1200" b="1" baseline="0" dirty="0" smtClean="0"/>
              <a:t>Modify: Spin</a:t>
            </a:r>
            <a:r>
              <a:rPr lang="en-US" sz="1200" baseline="0" dirty="0" smtClean="0"/>
              <a:t>, 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 to edit each freeform shape spin effect:</a:t>
            </a:r>
          </a:p>
          <a:p>
            <a:pPr marL="685800" lvl="1" indent="-228600">
              <a:spcAft>
                <a:spcPts val="300"/>
              </a:spcAft>
              <a:buFont typeface="Arial" pitchFamily="34" charset="0"/>
              <a:buChar char="•"/>
            </a:pPr>
            <a:r>
              <a:rPr lang="en-US" sz="1200" baseline="0" dirty="0" smtClean="0"/>
              <a:t>Select the first freeform shape spin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Spin</a:t>
            </a:r>
            <a:r>
              <a:rPr lang="en-US" sz="1200" baseline="0" dirty="0" smtClean="0"/>
              <a:t>, in the </a:t>
            </a:r>
            <a:r>
              <a:rPr lang="en-US" sz="1200" b="1" baseline="0" dirty="0" smtClean="0"/>
              <a:t>Start</a:t>
            </a:r>
            <a:r>
              <a:rPr lang="en-US" sz="1200" baseline="0" dirty="0" smtClean="0"/>
              <a:t> list, select </a:t>
            </a:r>
            <a:r>
              <a:rPr lang="en-US" sz="1200" b="1" baseline="0" dirty="0" smtClean="0"/>
              <a:t>After Previous</a:t>
            </a:r>
            <a:r>
              <a:rPr lang="en-US" sz="1200" baseline="0" dirty="0" smtClean="0"/>
              <a:t>.</a:t>
            </a:r>
          </a:p>
          <a:p>
            <a:pPr marL="1143000" lvl="2" indent="-228600">
              <a:spcAft>
                <a:spcPts val="300"/>
              </a:spcAft>
              <a:buFont typeface="Arial" pitchFamily="34" charset="0"/>
              <a:buChar cha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360⁰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Counterclockwise</a:t>
            </a:r>
            <a:r>
              <a:rPr lang="en-US" sz="1200" b="0" baseline="0" dirty="0" smtClean="0"/>
              <a:t>. </a:t>
            </a:r>
            <a:endParaRPr lang="en-US" sz="1200" baseline="0" dirty="0" smtClean="0"/>
          </a:p>
          <a:p>
            <a:pPr marL="685800" lvl="1" indent="-228600">
              <a:spcAft>
                <a:spcPts val="300"/>
              </a:spcAft>
              <a:buFont typeface="Arial" pitchFamily="34" charset="0"/>
              <a:buChar char="•"/>
            </a:pPr>
            <a:r>
              <a:rPr lang="en-US" sz="1200" baseline="0" dirty="0" smtClean="0"/>
              <a:t>Select the second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endParaRPr lang="en-US" sz="1200" baseline="0" dirty="0" smtClean="0"/>
          </a:p>
          <a:p>
            <a:pPr marL="1143000" lvl="2" indent="-228600">
              <a:spcAft>
                <a:spcPts val="300"/>
              </a:spcAft>
              <a:buFont typeface="Arial" pitchFamily="34" charset="0"/>
              <a:buChar cha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0.3</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third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40⁰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0.3</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fourth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90⁰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Counterclockwise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0.4</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fifth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90⁰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0.5</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sixth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360⁰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0.6</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In the </a:t>
            </a:r>
            <a:r>
              <a:rPr lang="en-US" sz="1200" b="1" baseline="0" dirty="0" smtClean="0"/>
              <a:t>Selection and Visibility </a:t>
            </a:r>
            <a:r>
              <a:rPr lang="en-US" sz="1200" baseline="0" dirty="0" smtClean="0"/>
              <a:t>pane, press and hold CTRL and select all of the freeform shapes. In the </a:t>
            </a:r>
            <a:r>
              <a:rPr lang="en-US" sz="1200" b="1" baseline="0" dirty="0" smtClean="0"/>
              <a:t>Custom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Emphasis</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Grow/Shrink</a:t>
            </a:r>
            <a:r>
              <a:rPr lang="en-US" sz="120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aseline="0" dirty="0" smtClean="0"/>
              <a:t>Press and hold CTRL and select all of the grow/shrink effects (the final six effects in the list). </a:t>
            </a:r>
          </a:p>
          <a:p>
            <a:pPr marL="685800" lvl="1" indent="-228600">
              <a:spcAft>
                <a:spcPts val="300"/>
              </a:spcAft>
              <a:buFont typeface="+mj-lt"/>
              <a:buAutoNum type="arabicPeriod"/>
            </a:pPr>
            <a:r>
              <a:rPr lang="en-US" sz="1200" baseline="0" dirty="0" smtClean="0"/>
              <a:t>Under </a:t>
            </a:r>
            <a:r>
              <a:rPr lang="en-US" sz="1200" b="1" baseline="0" dirty="0" smtClean="0"/>
              <a:t>Modify: Grow/Shrink</a:t>
            </a:r>
            <a:r>
              <a:rPr lang="en-US" sz="1200" baseline="0" dirty="0" smtClean="0"/>
              <a:t>,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 </a:t>
            </a:r>
          </a:p>
          <a:p>
            <a:pPr marL="685800" lvl="1" indent="-228600">
              <a:spcAft>
                <a:spcPts val="300"/>
              </a:spcAft>
              <a:buFont typeface="+mj-lt"/>
              <a:buAutoNum type="arabicPeriod"/>
            </a:pPr>
            <a:r>
              <a:rPr lang="en-US" sz="1200" baseline="0" dirty="0" smtClean="0"/>
              <a:t>Under </a:t>
            </a:r>
            <a:r>
              <a:rPr lang="en-US" sz="1200" b="1" baseline="0" dirty="0" smtClean="0"/>
              <a:t>Modify: Grow/Shrink</a:t>
            </a:r>
            <a:r>
              <a:rPr lang="en-US" sz="1200" baseline="0" dirty="0" smtClean="0"/>
              <a:t>, 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 to edit each freeform shape grow/shrink effect:</a:t>
            </a:r>
          </a:p>
          <a:p>
            <a:pPr marL="685800" lvl="1" indent="-228600">
              <a:spcAft>
                <a:spcPts val="300"/>
              </a:spcAft>
              <a:buFont typeface="+mj-lt"/>
              <a:buAutoNum type="arabicPeriod"/>
            </a:pPr>
            <a:r>
              <a:rPr lang="en-US" sz="1200" baseline="0" dirty="0" smtClean="0"/>
              <a:t>Select the first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 list</a:t>
            </a:r>
            <a:r>
              <a:rPr lang="en-US" sz="1200" baseline="0" dirty="0" smtClean="0"/>
              <a:t>, in the </a:t>
            </a:r>
            <a:r>
              <a:rPr lang="en-US" sz="1200" b="1" baseline="0" dirty="0" smtClean="0"/>
              <a:t>Custom</a:t>
            </a:r>
            <a:r>
              <a:rPr lang="en-US" sz="1200" baseline="0" dirty="0" smtClean="0"/>
              <a:t> box, enter </a:t>
            </a:r>
            <a:r>
              <a:rPr lang="en-US" sz="1200" b="1" baseline="0" dirty="0" smtClean="0"/>
              <a:t>40%</a:t>
            </a:r>
            <a:r>
              <a:rPr lang="en-US" sz="1200" b="0" baseline="0" dirty="0" smtClean="0"/>
              <a:t>, 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Vertical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third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second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fifth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third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seventh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fourth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40%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Vertical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ninth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fifth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0" baseline="0" dirty="0" smtClean="0"/>
              <a:t>.</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11th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sixth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13th in the list of effects. </a:t>
            </a:r>
          </a:p>
          <a:p>
            <a:pPr marL="228600" indent="-228600">
              <a:spcAft>
                <a:spcPts val="300"/>
              </a:spcAft>
              <a:buFont typeface="+mj-lt"/>
              <a:buAutoNum type="arabicPeriod"/>
            </a:pPr>
            <a:r>
              <a:rPr lang="en-US" sz="1200" baseline="0" dirty="0" smtClean="0"/>
              <a:t>In the </a:t>
            </a:r>
            <a:r>
              <a:rPr lang="en-US" sz="1200" b="1" baseline="0" dirty="0" smtClean="0"/>
              <a:t>Selection and Visibility </a:t>
            </a:r>
            <a:r>
              <a:rPr lang="en-US" sz="1200" baseline="0" dirty="0" smtClean="0"/>
              <a:t>pane, press and hold CTRL and select all of the freeform shapes. In the </a:t>
            </a:r>
            <a:r>
              <a:rPr lang="en-US" sz="1200" b="1" baseline="0" dirty="0" smtClean="0"/>
              <a:t>Custom Animation </a:t>
            </a:r>
            <a:r>
              <a:rPr lang="en-US" sz="1200" baseline="0" dirty="0" smtClean="0"/>
              <a:t>task pane, click </a:t>
            </a:r>
            <a:r>
              <a:rPr lang="en-US" sz="1200" b="1" baseline="0" dirty="0" smtClean="0"/>
              <a:t>Add effect</a:t>
            </a:r>
            <a:r>
              <a:rPr lang="en-US" sz="1200" baseline="0" dirty="0" smtClean="0"/>
              <a:t>, point to </a:t>
            </a:r>
            <a:r>
              <a:rPr lang="en-US" sz="1200" b="1" baseline="0" dirty="0" smtClean="0"/>
              <a:t>Motion Path</a:t>
            </a:r>
            <a:r>
              <a:rPr lang="en-US" sz="1200" baseline="0" dirty="0" smtClean="0"/>
              <a:t>, point to </a:t>
            </a:r>
            <a:r>
              <a:rPr lang="en-US" sz="1200" b="1" baseline="0" dirty="0" smtClean="0"/>
              <a:t>Draw Custom Motion Path</a:t>
            </a:r>
            <a:r>
              <a:rPr lang="en-US" sz="1200" baseline="0" dirty="0" smtClean="0"/>
              <a:t>, and then click </a:t>
            </a:r>
            <a:r>
              <a:rPr lang="en-US" sz="1200" b="1" baseline="0" dirty="0" smtClean="0"/>
              <a:t>Curve</a:t>
            </a:r>
            <a:r>
              <a:rPr lang="en-US" sz="1200" baseline="0" dirty="0" smtClean="0"/>
              <a:t>. </a:t>
            </a:r>
          </a:p>
          <a:p>
            <a:pPr marL="228600" indent="-228600">
              <a:spcAft>
                <a:spcPts val="300"/>
              </a:spcAft>
              <a:buFont typeface="+mj-lt"/>
              <a:buAutoNum type="arabicPeriod"/>
            </a:pPr>
            <a:r>
              <a:rPr lang="en-US" sz="1200" baseline="0" dirty="0" smtClean="0"/>
              <a:t>On the slide, click five points to create a simple curved motion path, starting on the group of freeform shapes and ending off the right side of the slide. Double-click the final point to accept the motion path.</a:t>
            </a:r>
          </a:p>
          <a:p>
            <a:pPr marL="228600" indent="-228600">
              <a:spcAft>
                <a:spcPts val="300"/>
              </a:spcAft>
              <a:buFont typeface="+mj-lt"/>
              <a:buAutoNum type="arabicPeriod"/>
            </a:pPr>
            <a:r>
              <a:rPr lang="en-US" sz="1200" baseline="0" dirty="0" smtClean="0"/>
              <a:t>In the </a:t>
            </a:r>
            <a:r>
              <a:rPr lang="en-US" sz="1200" b="1" baseline="0" dirty="0" smtClean="0"/>
              <a:t>Custom Animation </a:t>
            </a:r>
            <a:r>
              <a:rPr lang="en-US" sz="1200" baseline="0" dirty="0" smtClean="0"/>
              <a:t>task pane, </a:t>
            </a:r>
            <a:r>
              <a:rPr lang="en-US" sz="1200" b="0" baseline="0" dirty="0" smtClean="0"/>
              <a:t>do the following:</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Press and hold CTRL and select all of the freeform shape custom path effects (the final six effects in the list). </a:t>
            </a:r>
          </a:p>
          <a:p>
            <a:pPr marL="685800" lvl="1" indent="-228600">
              <a:spcAft>
                <a:spcPts val="300"/>
              </a:spcAft>
              <a:buFont typeface="+mj-lt"/>
              <a:buAutoNum type="arabicPeriod"/>
            </a:pPr>
            <a:r>
              <a:rPr lang="en-US" sz="1200" baseline="0" dirty="0" smtClean="0"/>
              <a:t>Under </a:t>
            </a:r>
            <a:r>
              <a:rPr lang="en-US" sz="1200" b="1" dirty="0" smtClean="0"/>
              <a:t>Modify:</a:t>
            </a:r>
            <a:r>
              <a:rPr lang="en-US" sz="1200" b="1" baseline="0" dirty="0" smtClean="0"/>
              <a:t> Custom Path</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 </a:t>
            </a:r>
          </a:p>
          <a:p>
            <a:pPr marL="685800" lvl="1" indent="-228600">
              <a:spcAft>
                <a:spcPts val="300"/>
              </a:spcAft>
              <a:buFont typeface="+mj-lt"/>
              <a:buAutoNum type="arabicPeriod"/>
            </a:pPr>
            <a:r>
              <a:rPr lang="en-US" sz="1200" baseline="0" dirty="0" smtClean="0"/>
              <a:t>Under </a:t>
            </a:r>
            <a:r>
              <a:rPr lang="en-US" sz="1200" b="1" dirty="0" smtClean="0"/>
              <a:t>Modify:</a:t>
            </a:r>
            <a:r>
              <a:rPr lang="en-US" sz="1200" b="1" baseline="0" dirty="0" smtClean="0"/>
              <a:t> Custom Path</a:t>
            </a:r>
            <a:r>
              <a:rPr lang="en-US" sz="1200" b="0" baseline="0" dirty="0" smtClean="0"/>
              <a:t>,</a:t>
            </a:r>
            <a:r>
              <a:rPr lang="en-US" sz="1200" b="1" baseline="0" dirty="0" smtClean="0"/>
              <a:t> </a:t>
            </a:r>
            <a:r>
              <a:rPr lang="en-US" sz="1200" b="0" baseline="0" dirty="0" smtClean="0"/>
              <a:t>in the </a:t>
            </a:r>
            <a:r>
              <a:rPr lang="en-US" sz="1200" b="1" baseline="0" dirty="0" smtClean="0"/>
              <a:t>Speed</a:t>
            </a:r>
            <a:r>
              <a:rPr lang="en-US" sz="1200" b="0" baseline="0" dirty="0" smtClean="0"/>
              <a:t> list, select </a:t>
            </a:r>
            <a:r>
              <a:rPr lang="en-US" sz="1200" b="1" baseline="0" dirty="0" smtClean="0"/>
              <a:t>Medium</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Drag the first custom path effect until it is fourth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second custom path effect until it is seventh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third custom path effect until it is 10th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fourth custom path effect until it is 13th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fifth custom path effect until it is 16th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sixth custom path effect until it is 19th in the list of effects. </a:t>
            </a:r>
          </a:p>
          <a:p>
            <a:pPr>
              <a:spcAft>
                <a:spcPts val="3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09C23E0E-BDB7-472F-91D4-216955388CF1}"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F7E1501-37B4-4169-960D-238FDCA5265C}" type="slidenum">
              <a:rPr lang="fr-FR"/>
              <a:pPr>
                <a:defRPr/>
              </a:pPr>
              <a:t>‹#›</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7E163E69-BB76-4D10-8110-9005C79B97B0}"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DF74A7-6BC1-46DD-93FF-A34452CDE843}" type="slidenum">
              <a:rPr lang="fr-FR"/>
              <a:pPr>
                <a:defRPr/>
              </a:pPr>
              <a:t>‹#›</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AEFD6C50-895A-4A74-AAD3-5AA878D85EDA}"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D75A63C-C3B5-492E-B0EE-5B2020B1F71D}" type="slidenum">
              <a:rPr lang="fr-FR"/>
              <a:pPr>
                <a:defRPr/>
              </a:pPr>
              <a:t>‹#›</a:t>
            </a:fld>
            <a:endParaRPr lang="fr-F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A08830FE-249C-4E1C-A1FD-BF4740F07117}"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83495DF-FAF6-4E46-AD86-85A80B715724}" type="slidenum">
              <a:rPr lang="fr-FR"/>
              <a:pPr>
                <a:defRPr/>
              </a:pPr>
              <a:t>‹#›</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81AF4117-A35C-4937-8218-65CBAF3EFB73}"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26E2506-51CB-4727-8E58-C6B8744ADFD2}" type="slidenum">
              <a:rPr lang="fr-FR"/>
              <a:pPr>
                <a:defRPr/>
              </a:pPr>
              <a:t>‹#›</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2139C051-FCF4-43A7-B51C-62EF65E177AF}"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5BF5B85-311D-4557-B2CB-6B161BDB045F}" type="slidenum">
              <a:rPr lang="fr-FR"/>
              <a:pPr>
                <a:defRPr/>
              </a:pPr>
              <a:t>‹#›</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D6EEA54E-7547-478F-82CE-4501D032F886}" type="datetimeFigureOut">
              <a:rPr lang="fr-FR"/>
              <a:pPr>
                <a:defRPr/>
              </a:pPr>
              <a:t>02/07/2013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2448AA9-12A2-43CB-B041-1B0DB92E86FD}" type="slidenum">
              <a:rPr lang="fr-FR"/>
              <a:pPr>
                <a:defRPr/>
              </a:pPr>
              <a:t>‹#›</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49E72B90-FFF2-40BB-8A11-02DC5853ECF5}" type="datetimeFigureOut">
              <a:rPr lang="fr-FR"/>
              <a:pPr>
                <a:defRPr/>
              </a:pPr>
              <a:t>02/07/2013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E47B7F3-55DB-4231-B0D4-AAF41EFDDCBD}" type="slidenum">
              <a:rPr lang="fr-FR"/>
              <a:pPr>
                <a:defRPr/>
              </a:pPr>
              <a:t>‹#›</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EF1EFDE-F671-4F95-955B-F7B62C2297CE}" type="datetimeFigureOut">
              <a:rPr lang="fr-FR"/>
              <a:pPr>
                <a:defRPr/>
              </a:pPr>
              <a:t>02/07/2013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FE669E6-AE97-4527-94F4-1742C74E4DB9}" type="slidenum">
              <a:rPr lang="fr-FR"/>
              <a:pPr>
                <a:defRPr/>
              </a:pPr>
              <a:t>‹#›</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8616BE9-645D-46FD-928D-9320E5119CCC}"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27F1E42-0893-4A11-9C27-F78B4DD28765}" type="slidenum">
              <a:rPr lang="fr-FR"/>
              <a:pPr>
                <a:defRPr/>
              </a:pPr>
              <a:t>‹#›</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AC71890-8B65-468C-873C-DEBCAA6D4AC2}"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06C2D1D-606D-4C42-A691-7DB034D55C70}" type="slidenum">
              <a:rPr lang="fr-FR"/>
              <a:pPr>
                <a:defRPr/>
              </a:pPr>
              <a:t>‹#›</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09F699A-6518-48BB-B0A2-A1F37DC9C512}" type="datetimeFigureOut">
              <a:rPr lang="fr-FR"/>
              <a:pPr>
                <a:defRPr/>
              </a:pPr>
              <a:t>02/07/2013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38F45C0-EBD4-4454-AA74-40D0FC3A16B0}"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2.jpe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3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25.jpeg"/><Relationship Id="rId7" Type="http://schemas.openxmlformats.org/officeDocument/2006/relationships/image" Target="../media/image86.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 Id="rId9" Type="http://schemas.openxmlformats.org/officeDocument/2006/relationships/image" Target="../media/image88.jpeg"/></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2.jpeg"/><Relationship Id="rId7" Type="http://schemas.openxmlformats.org/officeDocument/2006/relationships/diagramColors" Target="../diagrams/colors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25.jpeg"/><Relationship Id="rId7" Type="http://schemas.openxmlformats.org/officeDocument/2006/relationships/image" Target="../media/image100.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42.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25.jpeg"/><Relationship Id="rId7" Type="http://schemas.openxmlformats.org/officeDocument/2006/relationships/image" Target="../media/image100.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02.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100.jpeg"/><Relationship Id="rId4" Type="http://schemas.openxmlformats.org/officeDocument/2006/relationships/image" Target="../media/image99.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03.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03.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47.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25.jpeg"/><Relationship Id="rId7" Type="http://schemas.openxmlformats.org/officeDocument/2006/relationships/image" Target="../media/image110.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4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5.jpeg"/><Relationship Id="rId4" Type="http://schemas.openxmlformats.org/officeDocument/2006/relationships/image" Target="../media/image114.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5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hyperlink" Target="Uzori%20vjere/Miroslav%20Bules&#780;ic&#769;%20-%20buduc&#769;i%20hrvatski%20blaz&#780;enik%20-%20Mir%20i%20dobro%206.1.2013.mp4"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714348" y="3071810"/>
            <a:ext cx="7772400" cy="1470025"/>
          </a:xfrm>
          <a:effectLst>
            <a:outerShdw blurRad="50800" dist="38100" dir="8100000" algn="tr" rotWithShape="0">
              <a:prstClr val="black">
                <a:alpha val="40000"/>
              </a:prstClr>
            </a:outerShdw>
          </a:effectLst>
        </p:spPr>
        <p:txBody>
          <a:bodyPr/>
          <a:lstStyle/>
          <a:p>
            <a:r>
              <a:rPr lang="hr-H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Miroslav Bulešić</a:t>
            </a:r>
            <a:br>
              <a:rPr lang="hr-H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hr-H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svjedok vjere</a:t>
            </a:r>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2051" name="Sous-titre 2"/>
          <p:cNvSpPr>
            <a:spLocks noGrp="1"/>
          </p:cNvSpPr>
          <p:nvPr>
            <p:ph type="subTitle" idx="1"/>
          </p:nvPr>
        </p:nvSpPr>
        <p:spPr>
          <a:xfrm>
            <a:off x="1357290" y="1928802"/>
            <a:ext cx="6400800" cy="1214446"/>
          </a:xfrm>
        </p:spPr>
        <p:txBody>
          <a:bodyPr/>
          <a:lstStyle/>
          <a:p>
            <a:r>
              <a:rPr lang="hr-HR" sz="3600" b="1" spc="300" dirty="0" smtClean="0">
                <a:solidFill>
                  <a:schemeClr val="bg1"/>
                </a:solidFill>
                <a:effectLst>
                  <a:outerShdw blurRad="38100" dist="38100" dir="2700000" algn="tl">
                    <a:srgbClr val="000000">
                      <a:alpha val="43137"/>
                    </a:srgbClr>
                  </a:outerShdw>
                </a:effectLst>
                <a:latin typeface="Georgia" pitchFamily="18" charset="0"/>
              </a:rPr>
              <a:t>Kršćanski uzori: </a:t>
            </a:r>
          </a:p>
          <a:p>
            <a:r>
              <a:rPr lang="hr-HR" sz="3600" dirty="0" smtClean="0">
                <a:solidFill>
                  <a:srgbClr val="D5FBFF"/>
                </a:solidFill>
                <a:latin typeface="Georgia" pitchFamily="18" charset="0"/>
              </a:rPr>
              <a:t>B l a ž e n i</a:t>
            </a:r>
            <a:endParaRPr lang="fr-FR" sz="3600" dirty="0" smtClean="0">
              <a:solidFill>
                <a:srgbClr val="D5FBFF"/>
              </a:solidFill>
              <a:latin typeface="Georgia" pitchFamily="18" charset="0"/>
            </a:endParaRPr>
          </a:p>
        </p:txBody>
      </p:sp>
      <p:sp>
        <p:nvSpPr>
          <p:cNvPr id="5" name="Rectangle 4"/>
          <p:cNvSpPr/>
          <p:nvPr/>
        </p:nvSpPr>
        <p:spPr>
          <a:xfrm>
            <a:off x="571472" y="5214950"/>
            <a:ext cx="8214379" cy="892552"/>
          </a:xfrm>
          <a:prstGeom prst="rect">
            <a:avLst/>
          </a:prstGeom>
          <a:noFill/>
        </p:spPr>
        <p:txBody>
          <a:bodyPr wrap="square" lIns="91440" tIns="45720" rIns="91440" bIns="45720">
            <a:spAutoFit/>
          </a:bodyPr>
          <a:lstStyle/>
          <a:p>
            <a:pPr algn="ctr"/>
            <a:r>
              <a:rPr lang="hr-HR" sz="2400" b="1" dirty="0" smtClean="0">
                <a:solidFill>
                  <a:schemeClr val="bg1"/>
                </a:solidFill>
                <a:latin typeface="Georgia" pitchFamily="18" charset="0"/>
              </a:rPr>
              <a:t>Idoli i ideali u izgradnji osobnosti</a:t>
            </a:r>
            <a:endParaRPr lang="en-US" sz="2400" dirty="0" smtClean="0">
              <a:solidFill>
                <a:schemeClr val="bg1"/>
              </a:solidFill>
              <a:latin typeface="Georgia" pitchFamily="18" charset="0"/>
            </a:endParaRPr>
          </a:p>
          <a:p>
            <a:pPr algn="ctr"/>
            <a:r>
              <a:rPr lang="hr-HR" sz="2400" spc="300" dirty="0" smtClean="0">
                <a:solidFill>
                  <a:schemeClr val="bg1"/>
                </a:solidFill>
                <a:latin typeface="Georgia" pitchFamily="18" charset="0"/>
              </a:rPr>
              <a:t> </a:t>
            </a:r>
            <a:r>
              <a:rPr lang="hr-HR" sz="2800" b="1" cap="none" spc="300" dirty="0" smtClean="0">
                <a:ln w="18415" cmpd="sng">
                  <a:solidFill>
                    <a:srgbClr val="FFFFFF"/>
                  </a:solidFill>
                  <a:prstDash val="solid"/>
                </a:ln>
                <a:solidFill>
                  <a:schemeClr val="bg1"/>
                </a:solidFill>
                <a:effectLst>
                  <a:outerShdw blurRad="38100" dist="38100" dir="2700000" algn="tl">
                    <a:srgbClr val="000000">
                      <a:alpha val="43137"/>
                    </a:srgbClr>
                  </a:outerShdw>
                </a:effectLst>
                <a:latin typeface="Georgia" pitchFamily="18" charset="0"/>
              </a:rPr>
              <a:t>7. razred</a:t>
            </a:r>
            <a:endParaRPr lang="en-US" sz="2800" b="0" cap="none" spc="300" dirty="0">
              <a:ln w="18415" cmpd="sng">
                <a:solidFill>
                  <a:srgbClr val="FFFFFF"/>
                </a:solidFill>
                <a:prstDash val="solid"/>
              </a:ln>
              <a:solidFill>
                <a:schemeClr val="bg1"/>
              </a:solidFill>
              <a:effectLst>
                <a:outerShdw blurRad="38100" dist="38100" dir="2700000" algn="tl">
                  <a:srgbClr val="000000">
                    <a:alpha val="43137"/>
                  </a:srgbClr>
                </a:outerShdw>
              </a:effectLst>
              <a:latin typeface="Georgia" pitchFamily="18" charset="0"/>
            </a:endParaRPr>
          </a:p>
        </p:txBody>
      </p:sp>
      <p:sp>
        <p:nvSpPr>
          <p:cNvPr id="7" name="TextBox 6"/>
          <p:cNvSpPr txBox="1"/>
          <p:nvPr/>
        </p:nvSpPr>
        <p:spPr>
          <a:xfrm>
            <a:off x="5072066" y="285728"/>
            <a:ext cx="3786214" cy="707886"/>
          </a:xfrm>
          <a:prstGeom prst="rect">
            <a:avLst/>
          </a:prstGeom>
          <a:noFill/>
        </p:spPr>
        <p:txBody>
          <a:bodyPr wrap="square" rtlCol="0">
            <a:spAutoFit/>
          </a:bodyPr>
          <a:lstStyle/>
          <a:p>
            <a:pPr algn="r"/>
            <a:r>
              <a:rPr lang="hr-HR" sz="2000" dirty="0" smtClean="0">
                <a:solidFill>
                  <a:schemeClr val="bg1"/>
                </a:solidFill>
                <a:effectLst>
                  <a:glow rad="63500">
                    <a:schemeClr val="accent5">
                      <a:satMod val="175000"/>
                      <a:alpha val="40000"/>
                    </a:schemeClr>
                  </a:glow>
                </a:effectLst>
                <a:latin typeface="Georgia" pitchFamily="18" charset="0"/>
              </a:rPr>
              <a:t>BISKUPIJA</a:t>
            </a:r>
            <a:r>
              <a:rPr lang="hr-HR" sz="2000" dirty="0" smtClean="0">
                <a:solidFill>
                  <a:schemeClr val="bg1"/>
                </a:solidFill>
                <a:latin typeface="Georgia" pitchFamily="18" charset="0"/>
              </a:rPr>
              <a:t>  </a:t>
            </a:r>
          </a:p>
          <a:p>
            <a:pPr algn="r"/>
            <a:r>
              <a:rPr lang="hr-HR" sz="2000" dirty="0" smtClean="0">
                <a:solidFill>
                  <a:schemeClr val="bg1"/>
                </a:solidFill>
                <a:effectLst>
                  <a:glow rad="63500">
                    <a:schemeClr val="accent5">
                      <a:satMod val="175000"/>
                      <a:alpha val="40000"/>
                    </a:schemeClr>
                  </a:glow>
                </a:effectLst>
                <a:latin typeface="Georgia" pitchFamily="18" charset="0"/>
              </a:rPr>
              <a:t>POREČKA I PULSKA</a:t>
            </a:r>
            <a:endParaRPr lang="en-US" sz="2000" dirty="0">
              <a:solidFill>
                <a:schemeClr val="bg1"/>
              </a:solidFill>
              <a:effectLst>
                <a:glow rad="63500">
                  <a:schemeClr val="accent5">
                    <a:satMod val="175000"/>
                    <a:alpha val="40000"/>
                  </a:schemeClr>
                </a:glow>
              </a:effectLst>
              <a:latin typeface="Georgia" pitchFamily="18" charset="0"/>
            </a:endParaRPr>
          </a:p>
        </p:txBody>
      </p:sp>
      <p:sp>
        <p:nvSpPr>
          <p:cNvPr id="8" name="TextBox 7"/>
          <p:cNvSpPr txBox="1"/>
          <p:nvPr/>
        </p:nvSpPr>
        <p:spPr>
          <a:xfrm>
            <a:off x="-500098" y="6088559"/>
            <a:ext cx="9906000" cy="769441"/>
          </a:xfrm>
          <a:prstGeom prst="rect">
            <a:avLst/>
          </a:prstGeom>
          <a:noFill/>
        </p:spPr>
        <p:txBody>
          <a:bodyPr wrap="square" rtlCol="0">
            <a:spAutoFit/>
          </a:bodyPr>
          <a:lstStyle/>
          <a:p>
            <a:r>
              <a:rPr lang="en-US" sz="4400" dirty="0" smtClean="0">
                <a:solidFill>
                  <a:prstClr val="white"/>
                </a:solidFill>
                <a:latin typeface="Arial Black" pitchFamily="34" charset="0"/>
              </a:rPr>
              <a:t>••••••••••••••••••••••••••••••••••</a:t>
            </a:r>
            <a:endParaRPr lang="en-US" sz="4400" dirty="0">
              <a:solidFill>
                <a:prstClr val="white"/>
              </a:solidFill>
              <a:latin typeface="Arial Black" pitchFamily="34" charset="0"/>
            </a:endParaRPr>
          </a:p>
        </p:txBody>
      </p:sp>
      <p:sp>
        <p:nvSpPr>
          <p:cNvPr id="9" name="4-Point Star 8"/>
          <p:cNvSpPr/>
          <p:nvPr/>
        </p:nvSpPr>
        <p:spPr>
          <a:xfrm rot="890656">
            <a:off x="3695657" y="2552656"/>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rot="890656">
            <a:off x="5325424" y="2682227"/>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4-Point Star 10"/>
          <p:cNvSpPr/>
          <p:nvPr/>
        </p:nvSpPr>
        <p:spPr>
          <a:xfrm rot="890656">
            <a:off x="4816058" y="274436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4-Point Star 11"/>
          <p:cNvSpPr/>
          <p:nvPr/>
        </p:nvSpPr>
        <p:spPr>
          <a:xfrm rot="890656">
            <a:off x="4322088" y="2893335"/>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4-Point Star 12"/>
          <p:cNvSpPr/>
          <p:nvPr/>
        </p:nvSpPr>
        <p:spPr>
          <a:xfrm rot="890656">
            <a:off x="3338467" y="2481219"/>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4-Point Star 13"/>
          <p:cNvSpPr/>
          <p:nvPr/>
        </p:nvSpPr>
        <p:spPr>
          <a:xfrm rot="890656">
            <a:off x="5039672" y="2753664"/>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Content Placeholder 3" descr="img304.jpg"/>
          <p:cNvPicPr>
            <a:picLocks noChangeAspect="1"/>
          </p:cNvPicPr>
          <p:nvPr/>
        </p:nvPicPr>
        <p:blipFill>
          <a:blip r:embed="rId4" cstate="email"/>
          <a:stretch>
            <a:fillRect/>
          </a:stretch>
        </p:blipFill>
        <p:spPr bwMode="auto">
          <a:xfrm>
            <a:off x="6929454" y="1428736"/>
            <a:ext cx="1911416" cy="1928802"/>
          </a:xfrm>
          <a:prstGeom prst="ellipse">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xit" presetSubtype="0" fill="hold" grpId="1" nodeType="withEffect">
                                  <p:stCondLst>
                                    <p:cond delay="1500"/>
                                  </p:stCondLst>
                                  <p:iterate type="lt">
                                    <p:tmPct val="10000"/>
                                  </p:iterate>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31" presetClass="entr" presetSubtype="0" fill="hold" grpId="0" nodeType="withEffect">
                                  <p:stCondLst>
                                    <p:cond delay="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par>
                                <p:cTn id="18" presetID="31" presetClass="exit" presetSubtype="0" fill="hold" grpId="1" nodeType="withEffect">
                                  <p:stCondLst>
                                    <p:cond delay="700"/>
                                  </p:stCondLst>
                                  <p:iterate type="lt">
                                    <p:tmPct val="5000"/>
                                  </p:iterate>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 calcmode="lin" valueType="num">
                                      <p:cBhvr>
                                        <p:cTn id="21" dur="500"/>
                                        <p:tgtEl>
                                          <p:spTgt spid="9"/>
                                        </p:tgtEl>
                                        <p:attrNameLst>
                                          <p:attrName>style.rotation</p:attrName>
                                        </p:attrNameLst>
                                      </p:cBhvr>
                                      <p:tavLst>
                                        <p:tav tm="0">
                                          <p:val>
                                            <p:fltVal val="0"/>
                                          </p:val>
                                        </p:tav>
                                        <p:tav tm="100000">
                                          <p:val>
                                            <p:fltVal val="9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31" presetClass="entr" presetSubtype="0" fill="hold" grpId="0" nodeType="withEffect">
                                  <p:stCondLst>
                                    <p:cond delay="400"/>
                                  </p:stCondLst>
                                  <p:iterate type="lt">
                                    <p:tmPct val="5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 calcmode="lin" valueType="num">
                                      <p:cBhvr>
                                        <p:cTn id="28" dur="500" fill="hold"/>
                                        <p:tgtEl>
                                          <p:spTgt spid="12"/>
                                        </p:tgtEl>
                                        <p:attrNameLst>
                                          <p:attrName>style.rotation</p:attrName>
                                        </p:attrNameLst>
                                      </p:cBhvr>
                                      <p:tavLst>
                                        <p:tav tm="0">
                                          <p:val>
                                            <p:fltVal val="90"/>
                                          </p:val>
                                        </p:tav>
                                        <p:tav tm="100000">
                                          <p:val>
                                            <p:fltVal val="0"/>
                                          </p:val>
                                        </p:tav>
                                      </p:tavLst>
                                    </p:anim>
                                    <p:animEffect transition="in" filter="fade">
                                      <p:cBhvr>
                                        <p:cTn id="29" dur="500"/>
                                        <p:tgtEl>
                                          <p:spTgt spid="12"/>
                                        </p:tgtEl>
                                      </p:cBhvr>
                                    </p:animEffect>
                                  </p:childTnLst>
                                </p:cTn>
                              </p:par>
                              <p:par>
                                <p:cTn id="30" presetID="31" presetClass="exit" presetSubtype="0" fill="hold" grpId="1" nodeType="withEffect">
                                  <p:stCondLst>
                                    <p:cond delay="1100"/>
                                  </p:stCondLst>
                                  <p:iterate type="lt">
                                    <p:tmPct val="5000"/>
                                  </p:iterate>
                                  <p:childTnLst>
                                    <p:anim calcmode="lin" valueType="num">
                                      <p:cBhvr>
                                        <p:cTn id="31" dur="500"/>
                                        <p:tgtEl>
                                          <p:spTgt spid="12"/>
                                        </p:tgtEl>
                                        <p:attrNameLst>
                                          <p:attrName>ppt_w</p:attrName>
                                        </p:attrNameLst>
                                      </p:cBhvr>
                                      <p:tavLst>
                                        <p:tav tm="0">
                                          <p:val>
                                            <p:strVal val="ppt_w"/>
                                          </p:val>
                                        </p:tav>
                                        <p:tav tm="100000">
                                          <p:val>
                                            <p:fltVal val="0"/>
                                          </p:val>
                                        </p:tav>
                                      </p:tavLst>
                                    </p:anim>
                                    <p:anim calcmode="lin" valueType="num">
                                      <p:cBhvr>
                                        <p:cTn id="32" dur="500"/>
                                        <p:tgtEl>
                                          <p:spTgt spid="12"/>
                                        </p:tgtEl>
                                        <p:attrNameLst>
                                          <p:attrName>ppt_h</p:attrName>
                                        </p:attrNameLst>
                                      </p:cBhvr>
                                      <p:tavLst>
                                        <p:tav tm="0">
                                          <p:val>
                                            <p:strVal val="ppt_h"/>
                                          </p:val>
                                        </p:tav>
                                        <p:tav tm="100000">
                                          <p:val>
                                            <p:fltVal val="0"/>
                                          </p:val>
                                        </p:tav>
                                      </p:tavLst>
                                    </p:anim>
                                    <p:anim calcmode="lin" valueType="num">
                                      <p:cBhvr>
                                        <p:cTn id="33" dur="500"/>
                                        <p:tgtEl>
                                          <p:spTgt spid="12"/>
                                        </p:tgtEl>
                                        <p:attrNameLst>
                                          <p:attrName>style.rotation</p:attrName>
                                        </p:attrNameLst>
                                      </p:cBhvr>
                                      <p:tavLst>
                                        <p:tav tm="0">
                                          <p:val>
                                            <p:fltVal val="0"/>
                                          </p:val>
                                        </p:tav>
                                        <p:tav tm="100000">
                                          <p:val>
                                            <p:fltVal val="90"/>
                                          </p:val>
                                        </p:tav>
                                      </p:tavLst>
                                    </p:anim>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31" presetClass="entr" presetSubtype="0" fill="hold" grpId="0" nodeType="withEffect">
                                  <p:stCondLst>
                                    <p:cond delay="800"/>
                                  </p:stCondLst>
                                  <p:iterate type="lt">
                                    <p:tmPct val="5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90"/>
                                          </p:val>
                                        </p:tav>
                                        <p:tav tm="100000">
                                          <p:val>
                                            <p:fltVal val="0"/>
                                          </p:val>
                                        </p:tav>
                                      </p:tavLst>
                                    </p:anim>
                                    <p:animEffect transition="in" filter="fade">
                                      <p:cBhvr>
                                        <p:cTn id="41" dur="500"/>
                                        <p:tgtEl>
                                          <p:spTgt spid="10"/>
                                        </p:tgtEl>
                                      </p:cBhvr>
                                    </p:animEffect>
                                  </p:childTnLst>
                                </p:cTn>
                              </p:par>
                              <p:par>
                                <p:cTn id="42" presetID="31" presetClass="exit" presetSubtype="0" fill="hold" grpId="1" nodeType="withEffect">
                                  <p:stCondLst>
                                    <p:cond delay="1400"/>
                                  </p:stCondLst>
                                  <p:iterate type="lt">
                                    <p:tmPct val="5000"/>
                                  </p:iterate>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9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31" presetClass="entr" presetSubtype="0" fill="hold" grpId="0" nodeType="withEffect">
                                  <p:stCondLst>
                                    <p:cond delay="900"/>
                                  </p:stCondLst>
                                  <p:iterate type="lt">
                                    <p:tmPct val="5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style.rotation</p:attrName>
                                        </p:attrNameLst>
                                      </p:cBhvr>
                                      <p:tavLst>
                                        <p:tav tm="0">
                                          <p:val>
                                            <p:fltVal val="90"/>
                                          </p:val>
                                        </p:tav>
                                        <p:tav tm="100000">
                                          <p:val>
                                            <p:fltVal val="0"/>
                                          </p:val>
                                        </p:tav>
                                      </p:tavLst>
                                    </p:anim>
                                    <p:animEffect transition="in" filter="fade">
                                      <p:cBhvr>
                                        <p:cTn id="53" dur="500"/>
                                        <p:tgtEl>
                                          <p:spTgt spid="11"/>
                                        </p:tgtEl>
                                      </p:cBhvr>
                                    </p:animEffect>
                                  </p:childTnLst>
                                </p:cTn>
                              </p:par>
                              <p:par>
                                <p:cTn id="54" presetID="31" presetClass="exit" presetSubtype="0" fill="hold" grpId="1" nodeType="withEffect">
                                  <p:stCondLst>
                                    <p:cond delay="1500"/>
                                  </p:stCondLst>
                                  <p:iterate type="lt">
                                    <p:tmPct val="5000"/>
                                  </p:iterate>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 calcmode="lin" valueType="num">
                                      <p:cBhvr>
                                        <p:cTn id="57" dur="500"/>
                                        <p:tgtEl>
                                          <p:spTgt spid="11"/>
                                        </p:tgtEl>
                                        <p:attrNameLst>
                                          <p:attrName>style.rotation</p:attrName>
                                        </p:attrNameLst>
                                      </p:cBhvr>
                                      <p:tavLst>
                                        <p:tav tm="0">
                                          <p:val>
                                            <p:fltVal val="0"/>
                                          </p:val>
                                        </p:tav>
                                        <p:tav tm="100000">
                                          <p:val>
                                            <p:fltVal val="90"/>
                                          </p:val>
                                        </p:tav>
                                      </p:tavLst>
                                    </p:anim>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31" presetClass="entr" presetSubtype="0" fill="hold" grpId="0" nodeType="withEffect">
                                  <p:stCondLst>
                                    <p:cond delay="0"/>
                                  </p:stCondLst>
                                  <p:iterate type="lt">
                                    <p:tmPct val="5000"/>
                                  </p:iterate>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style.rotation</p:attrName>
                                        </p:attrNameLst>
                                      </p:cBhvr>
                                      <p:tavLst>
                                        <p:tav tm="0">
                                          <p:val>
                                            <p:fltVal val="90"/>
                                          </p:val>
                                        </p:tav>
                                        <p:tav tm="100000">
                                          <p:val>
                                            <p:fltVal val="0"/>
                                          </p:val>
                                        </p:tav>
                                      </p:tavLst>
                                    </p:anim>
                                    <p:animEffect transition="in" filter="fade">
                                      <p:cBhvr>
                                        <p:cTn id="65" dur="500"/>
                                        <p:tgtEl>
                                          <p:spTgt spid="13"/>
                                        </p:tgtEl>
                                      </p:cBhvr>
                                    </p:animEffect>
                                  </p:childTnLst>
                                </p:cTn>
                              </p:par>
                              <p:par>
                                <p:cTn id="66" presetID="31" presetClass="exit" presetSubtype="0" fill="hold" grpId="1" nodeType="withEffect">
                                  <p:stCondLst>
                                    <p:cond delay="700"/>
                                  </p:stCondLst>
                                  <p:iterate type="lt">
                                    <p:tmPct val="5000"/>
                                  </p:iterate>
                                  <p:childTnLst>
                                    <p:anim calcmode="lin" valueType="num">
                                      <p:cBhvr>
                                        <p:cTn id="67" dur="500"/>
                                        <p:tgtEl>
                                          <p:spTgt spid="13"/>
                                        </p:tgtEl>
                                        <p:attrNameLst>
                                          <p:attrName>ppt_w</p:attrName>
                                        </p:attrNameLst>
                                      </p:cBhvr>
                                      <p:tavLst>
                                        <p:tav tm="0">
                                          <p:val>
                                            <p:strVal val="ppt_w"/>
                                          </p:val>
                                        </p:tav>
                                        <p:tav tm="100000">
                                          <p:val>
                                            <p:fltVal val="0"/>
                                          </p:val>
                                        </p:tav>
                                      </p:tavLst>
                                    </p:anim>
                                    <p:anim calcmode="lin" valueType="num">
                                      <p:cBhvr>
                                        <p:cTn id="68" dur="500"/>
                                        <p:tgtEl>
                                          <p:spTgt spid="13"/>
                                        </p:tgtEl>
                                        <p:attrNameLst>
                                          <p:attrName>ppt_h</p:attrName>
                                        </p:attrNameLst>
                                      </p:cBhvr>
                                      <p:tavLst>
                                        <p:tav tm="0">
                                          <p:val>
                                            <p:strVal val="ppt_h"/>
                                          </p:val>
                                        </p:tav>
                                        <p:tav tm="100000">
                                          <p:val>
                                            <p:fltVal val="0"/>
                                          </p:val>
                                        </p:tav>
                                      </p:tavLst>
                                    </p:anim>
                                    <p:anim calcmode="lin" valueType="num">
                                      <p:cBhvr>
                                        <p:cTn id="69" dur="500"/>
                                        <p:tgtEl>
                                          <p:spTgt spid="13"/>
                                        </p:tgtEl>
                                        <p:attrNameLst>
                                          <p:attrName>style.rotation</p:attrName>
                                        </p:attrNameLst>
                                      </p:cBhvr>
                                      <p:tavLst>
                                        <p:tav tm="0">
                                          <p:val>
                                            <p:fltVal val="0"/>
                                          </p:val>
                                        </p:tav>
                                        <p:tav tm="100000">
                                          <p:val>
                                            <p:fltVal val="90"/>
                                          </p:val>
                                        </p:tav>
                                      </p:tavLst>
                                    </p:anim>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31" presetClass="entr" presetSubtype="0" fill="hold" grpId="0" nodeType="withEffect">
                                  <p:stCondLst>
                                    <p:cond delay="800"/>
                                  </p:stCondLst>
                                  <p:iterate type="lt">
                                    <p:tmPct val="5000"/>
                                  </p:iterate>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 calcmode="lin" valueType="num">
                                      <p:cBhvr>
                                        <p:cTn id="76" dur="500" fill="hold"/>
                                        <p:tgtEl>
                                          <p:spTgt spid="14"/>
                                        </p:tgtEl>
                                        <p:attrNameLst>
                                          <p:attrName>style.rotation</p:attrName>
                                        </p:attrNameLst>
                                      </p:cBhvr>
                                      <p:tavLst>
                                        <p:tav tm="0">
                                          <p:val>
                                            <p:fltVal val="90"/>
                                          </p:val>
                                        </p:tav>
                                        <p:tav tm="100000">
                                          <p:val>
                                            <p:fltVal val="0"/>
                                          </p:val>
                                        </p:tav>
                                      </p:tavLst>
                                    </p:anim>
                                    <p:animEffect transition="in" filter="fade">
                                      <p:cBhvr>
                                        <p:cTn id="77" dur="500"/>
                                        <p:tgtEl>
                                          <p:spTgt spid="14"/>
                                        </p:tgtEl>
                                      </p:cBhvr>
                                    </p:animEffect>
                                  </p:childTnLst>
                                </p:cTn>
                              </p:par>
                              <p:par>
                                <p:cTn id="78" presetID="31" presetClass="exit" presetSubtype="0" fill="hold" grpId="1" nodeType="withEffect">
                                  <p:stCondLst>
                                    <p:cond delay="1400"/>
                                  </p:stCondLst>
                                  <p:iterate type="lt">
                                    <p:tmPct val="5000"/>
                                  </p:iterate>
                                  <p:childTnLst>
                                    <p:anim calcmode="lin" valueType="num">
                                      <p:cBhvr>
                                        <p:cTn id="79" dur="500"/>
                                        <p:tgtEl>
                                          <p:spTgt spid="14"/>
                                        </p:tgtEl>
                                        <p:attrNameLst>
                                          <p:attrName>ppt_w</p:attrName>
                                        </p:attrNameLst>
                                      </p:cBhvr>
                                      <p:tavLst>
                                        <p:tav tm="0">
                                          <p:val>
                                            <p:strVal val="ppt_w"/>
                                          </p:val>
                                        </p:tav>
                                        <p:tav tm="100000">
                                          <p:val>
                                            <p:fltVal val="0"/>
                                          </p:val>
                                        </p:tav>
                                      </p:tavLst>
                                    </p:anim>
                                    <p:anim calcmode="lin" valueType="num">
                                      <p:cBhvr>
                                        <p:cTn id="80" dur="500"/>
                                        <p:tgtEl>
                                          <p:spTgt spid="14"/>
                                        </p:tgtEl>
                                        <p:attrNameLst>
                                          <p:attrName>ppt_h</p:attrName>
                                        </p:attrNameLst>
                                      </p:cBhvr>
                                      <p:tavLst>
                                        <p:tav tm="0">
                                          <p:val>
                                            <p:strVal val="ppt_h"/>
                                          </p:val>
                                        </p:tav>
                                        <p:tav tm="100000">
                                          <p:val>
                                            <p:fltVal val="0"/>
                                          </p:val>
                                        </p:tav>
                                      </p:tavLst>
                                    </p:anim>
                                    <p:anim calcmode="lin" valueType="num">
                                      <p:cBhvr>
                                        <p:cTn id="81" dur="500"/>
                                        <p:tgtEl>
                                          <p:spTgt spid="14"/>
                                        </p:tgtEl>
                                        <p:attrNameLst>
                                          <p:attrName>style.rotation</p:attrName>
                                        </p:attrNameLst>
                                      </p:cBhvr>
                                      <p:tavLst>
                                        <p:tav tm="0">
                                          <p:val>
                                            <p:fltVal val="0"/>
                                          </p:val>
                                        </p:tav>
                                        <p:tav tm="100000">
                                          <p:val>
                                            <p:fltVal val="90"/>
                                          </p:val>
                                        </p:tav>
                                      </p:tavLst>
                                    </p:anim>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miro0001.JPG"/>
          <p:cNvPicPr>
            <a:picLocks noGrp="1" noChangeAspect="1"/>
          </p:cNvPicPr>
          <p:nvPr>
            <p:ph idx="1"/>
          </p:nvPr>
        </p:nvPicPr>
        <p:blipFill>
          <a:blip r:embed="rId4" cstate="email"/>
          <a:stretch>
            <a:fillRect/>
          </a:stretch>
        </p:blipFill>
        <p:spPr>
          <a:xfrm>
            <a:off x="3214678" y="1857364"/>
            <a:ext cx="5500726" cy="46160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357158" y="4214818"/>
            <a:ext cx="2571768" cy="2308324"/>
          </a:xfrm>
          <a:prstGeom prst="rect">
            <a:avLst/>
          </a:prstGeom>
          <a:noFill/>
        </p:spPr>
        <p:txBody>
          <a:bodyPr wrap="square" rtlCol="0">
            <a:spAutoFit/>
          </a:bodyPr>
          <a:lstStyle/>
          <a:p>
            <a:pPr algn="r"/>
            <a:r>
              <a:rPr lang="hr-HR" sz="2400" dirty="0" smtClean="0">
                <a:solidFill>
                  <a:schemeClr val="bg1"/>
                </a:solidFill>
                <a:latin typeface="+mn-lt"/>
              </a:rPr>
              <a:t>Jesen </a:t>
            </a:r>
            <a:r>
              <a:rPr lang="hr-HR" sz="2400" b="1" dirty="0" smtClean="0">
                <a:solidFill>
                  <a:schemeClr val="bg1"/>
                </a:solidFill>
                <a:latin typeface="+mn-lt"/>
              </a:rPr>
              <a:t>1940.</a:t>
            </a:r>
            <a:r>
              <a:rPr lang="hr-HR" sz="2400" dirty="0" smtClean="0">
                <a:solidFill>
                  <a:schemeClr val="bg1"/>
                </a:solidFill>
                <a:latin typeface="+mn-lt"/>
              </a:rPr>
              <a:t> </a:t>
            </a:r>
          </a:p>
          <a:p>
            <a:pPr algn="r"/>
            <a:r>
              <a:rPr lang="hr-HR" sz="2400" dirty="0" smtClean="0">
                <a:solidFill>
                  <a:schemeClr val="bg1"/>
                </a:solidFill>
                <a:latin typeface="+mn-lt"/>
              </a:rPr>
              <a:t>s lijeva </a:t>
            </a:r>
          </a:p>
          <a:p>
            <a:pPr algn="r"/>
            <a:r>
              <a:rPr lang="hr-HR" sz="2400" dirty="0" smtClean="0">
                <a:solidFill>
                  <a:schemeClr val="bg1"/>
                </a:solidFill>
                <a:latin typeface="+mn-lt"/>
              </a:rPr>
              <a:t>Vlatko Lakoseljac, </a:t>
            </a:r>
          </a:p>
          <a:p>
            <a:pPr algn="r"/>
            <a:r>
              <a:rPr lang="hr-HR" sz="2400" dirty="0" smtClean="0">
                <a:solidFill>
                  <a:schemeClr val="bg1"/>
                </a:solidFill>
                <a:latin typeface="+mn-lt"/>
              </a:rPr>
              <a:t>Ivan Pavić, </a:t>
            </a:r>
          </a:p>
          <a:p>
            <a:pPr algn="r"/>
            <a:r>
              <a:rPr lang="hr-HR" sz="2400" dirty="0" smtClean="0">
                <a:solidFill>
                  <a:schemeClr val="bg1"/>
                </a:solidFill>
                <a:latin typeface="+mn-lt"/>
              </a:rPr>
              <a:t>Miroslav Bulešić i Antun Prodan</a:t>
            </a:r>
            <a:endParaRPr lang="en-US" sz="24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rPr>
              <a:t>Bogoslovski studij u Rimu</a:t>
            </a:r>
            <a:endParaRPr lang="en-US" dirty="0">
              <a:solidFill>
                <a:schemeClr val="bg1"/>
              </a:solidFill>
            </a:endParaRPr>
          </a:p>
        </p:txBody>
      </p:sp>
      <p:sp>
        <p:nvSpPr>
          <p:cNvPr id="3" name="Content Placeholder 2"/>
          <p:cNvSpPr>
            <a:spLocks noGrp="1"/>
          </p:cNvSpPr>
          <p:nvPr>
            <p:ph sz="half" idx="1"/>
          </p:nvPr>
        </p:nvSpPr>
        <p:spPr>
          <a:xfrm>
            <a:off x="428596" y="2214530"/>
            <a:ext cx="4572032" cy="4643470"/>
          </a:xfrm>
        </p:spPr>
        <p:txBody>
          <a:bodyPr/>
          <a:lstStyle/>
          <a:p>
            <a:r>
              <a:rPr lang="hr-HR" b="1" dirty="0" smtClean="0"/>
              <a:t>Akad. god. 1939./40.</a:t>
            </a:r>
            <a:r>
              <a:rPr lang="hr-HR" dirty="0" smtClean="0"/>
              <a:t> – postiže licencijat iz filozofije na Filozofskom fakultetu papinskog sveučilišta Gregorijana</a:t>
            </a:r>
            <a:endParaRPr lang="en-US" dirty="0" smtClean="0"/>
          </a:p>
          <a:p>
            <a:r>
              <a:rPr lang="hr-HR" b="1" dirty="0" smtClean="0"/>
              <a:t>1943.</a:t>
            </a:r>
            <a:r>
              <a:rPr lang="hr-HR" dirty="0" smtClean="0"/>
              <a:t> – položio potrebne ispite iz teologije i postigao naslov «baccalaureus in theologia» s vrlo dobrim uspjehom </a:t>
            </a:r>
            <a:endParaRPr lang="en-US" dirty="0" smtClean="0"/>
          </a:p>
          <a:p>
            <a:endParaRPr lang="en-US" dirty="0"/>
          </a:p>
        </p:txBody>
      </p:sp>
      <p:pic>
        <p:nvPicPr>
          <p:cNvPr id="5" name="Content Placeholder 4" descr="gregoriana.gif"/>
          <p:cNvPicPr>
            <a:picLocks noGrp="1" noChangeAspect="1"/>
          </p:cNvPicPr>
          <p:nvPr>
            <p:ph sz="half" idx="2"/>
          </p:nvPr>
        </p:nvPicPr>
        <p:blipFill>
          <a:blip r:embed="rId4" cstate="print"/>
          <a:stretch>
            <a:fillRect/>
          </a:stretch>
        </p:blipFill>
        <p:spPr>
          <a:xfrm>
            <a:off x="5143504" y="2500306"/>
            <a:ext cx="3476625"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Pontificia_Università_Gregoriana_-_Roma_-_Facciata.jpg"/>
          <p:cNvPicPr>
            <a:picLocks noChangeAspect="1"/>
          </p:cNvPicPr>
          <p:nvPr/>
        </p:nvPicPr>
        <p:blipFill>
          <a:blip r:embed="rId5" cstate="email"/>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jpg"/>
          <p:cNvPicPr>
            <a:picLocks noChangeAspect="1"/>
          </p:cNvPicPr>
          <p:nvPr/>
        </p:nvPicPr>
        <p:blipFill>
          <a:blip r:embed="rId3" cstate="email"/>
          <a:srcRect/>
          <a:stretch>
            <a:fillRect/>
          </a:stretch>
        </p:blipFill>
        <p:spPr>
          <a:xfrm>
            <a:off x="0" y="0"/>
            <a:ext cx="9144000" cy="1428760"/>
          </a:xfrm>
          <a:prstGeom prst="rect">
            <a:avLst/>
          </a:prstGeom>
        </p:spPr>
      </p:pic>
      <p:sp>
        <p:nvSpPr>
          <p:cNvPr id="3" name="Content Placeholder 2"/>
          <p:cNvSpPr>
            <a:spLocks noGrp="1"/>
          </p:cNvSpPr>
          <p:nvPr>
            <p:ph idx="1"/>
          </p:nvPr>
        </p:nvSpPr>
        <p:spPr>
          <a:xfrm>
            <a:off x="428596" y="3857628"/>
            <a:ext cx="8229600" cy="2597185"/>
          </a:xfrm>
        </p:spPr>
        <p:txBody>
          <a:bodyPr/>
          <a:lstStyle/>
          <a:p>
            <a:r>
              <a:rPr lang="hr-HR" dirty="0" smtClean="0"/>
              <a:t>četiri godine bogoslovskog studija u središtu kršćanstva </a:t>
            </a:r>
          </a:p>
          <a:p>
            <a:r>
              <a:rPr lang="hr-HR" dirty="0" smtClean="0"/>
              <a:t>bogata duhovna formacija</a:t>
            </a:r>
          </a:p>
          <a:p>
            <a:endParaRPr lang="en-US" dirty="0"/>
          </a:p>
        </p:txBody>
      </p:sp>
      <p:pic>
        <p:nvPicPr>
          <p:cNvPr id="5" name="Picture 4" descr="Bazilika Svetog Petra - Rim.jpg"/>
          <p:cNvPicPr>
            <a:picLocks noChangeAspect="1"/>
          </p:cNvPicPr>
          <p:nvPr/>
        </p:nvPicPr>
        <p:blipFill>
          <a:blip r:embed="rId4" cstate="email"/>
          <a:stretch>
            <a:fillRect/>
          </a:stretch>
        </p:blipFill>
        <p:spPr>
          <a:xfrm>
            <a:off x="3214678" y="1428736"/>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antaMariaMaggiore+front.jpg"/>
          <p:cNvPicPr>
            <a:picLocks noChangeAspect="1"/>
          </p:cNvPicPr>
          <p:nvPr/>
        </p:nvPicPr>
        <p:blipFill>
          <a:blip r:embed="rId5" cstate="email"/>
          <a:stretch>
            <a:fillRect/>
          </a:stretch>
        </p:blipFill>
        <p:spPr>
          <a:xfrm>
            <a:off x="6500826" y="857232"/>
            <a:ext cx="2196701" cy="292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61-2.jpg"/>
          <p:cNvPicPr>
            <a:picLocks noChangeAspect="1"/>
          </p:cNvPicPr>
          <p:nvPr/>
        </p:nvPicPr>
        <p:blipFill>
          <a:blip r:embed="rId6" cstate="print"/>
          <a:srcRect l="1336" r="14217" b="16564"/>
          <a:stretch>
            <a:fillRect/>
          </a:stretch>
        </p:blipFill>
        <p:spPr>
          <a:xfrm>
            <a:off x="285720" y="1785926"/>
            <a:ext cx="2702331" cy="194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bg1"/>
                </a:solidFill>
              </a:rPr>
              <a:t>Posveta Blaženoj Djevici Mariji</a:t>
            </a:r>
            <a:endParaRPr lang="en-US" dirty="0">
              <a:solidFill>
                <a:schemeClr val="bg1"/>
              </a:solidFill>
            </a:endParaRPr>
          </a:p>
        </p:txBody>
      </p:sp>
      <p:sp>
        <p:nvSpPr>
          <p:cNvPr id="3" name="Content Placeholder 2"/>
          <p:cNvSpPr>
            <a:spLocks noGrp="1"/>
          </p:cNvSpPr>
          <p:nvPr>
            <p:ph idx="1"/>
          </p:nvPr>
        </p:nvSpPr>
        <p:spPr>
          <a:xfrm>
            <a:off x="3929058" y="2143116"/>
            <a:ext cx="4943452" cy="4000552"/>
          </a:xfrm>
        </p:spPr>
        <p:txBody>
          <a:bodyPr/>
          <a:lstStyle/>
          <a:p>
            <a:r>
              <a:rPr lang="hr-HR" dirty="0" smtClean="0"/>
              <a:t>u svim svojim poteškoćama i kušnjama mladi se bogoslov utječe Blaženoj Djevici Mariji</a:t>
            </a:r>
            <a:endParaRPr lang="en-US" dirty="0" smtClean="0"/>
          </a:p>
          <a:p>
            <a:r>
              <a:rPr lang="hr-HR" b="1" dirty="0" smtClean="0"/>
              <a:t>8. prosinca 1942.</a:t>
            </a:r>
            <a:r>
              <a:rPr lang="hr-HR" dirty="0" smtClean="0"/>
              <a:t> – obavio je osobnu posvetu </a:t>
            </a:r>
          </a:p>
          <a:p>
            <a:pPr>
              <a:buNone/>
            </a:pPr>
            <a:r>
              <a:rPr lang="hr-HR" dirty="0" smtClean="0"/>
              <a:t>	Majci Božjoj</a:t>
            </a:r>
            <a:endParaRPr lang="en-US" dirty="0" smtClean="0"/>
          </a:p>
          <a:p>
            <a:endParaRPr lang="en-US" dirty="0"/>
          </a:p>
        </p:txBody>
      </p:sp>
      <p:pic>
        <p:nvPicPr>
          <p:cNvPr id="4" name="Picture 3" descr="SrceMarijinoA.jpg"/>
          <p:cNvPicPr>
            <a:picLocks noChangeAspect="1"/>
          </p:cNvPicPr>
          <p:nvPr/>
        </p:nvPicPr>
        <p:blipFill>
          <a:blip r:embed="rId4" cstate="email"/>
          <a:stretch>
            <a:fillRect/>
          </a:stretch>
        </p:blipFill>
        <p:spPr>
          <a:xfrm>
            <a:off x="142844" y="1428736"/>
            <a:ext cx="3497580" cy="52303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hr-HR" dirty="0" smtClean="0">
                <a:solidFill>
                  <a:schemeClr val="bg1"/>
                </a:solidFill>
              </a:rPr>
              <a:t>Mladomisnik</a:t>
            </a:r>
            <a:endParaRPr lang="en-US" dirty="0">
              <a:solidFill>
                <a:schemeClr val="bg1"/>
              </a:solidFill>
            </a:endParaRPr>
          </a:p>
        </p:txBody>
      </p:sp>
      <p:pic>
        <p:nvPicPr>
          <p:cNvPr id="7" name="Content Placeholder 6" descr="bulesic1.JPG"/>
          <p:cNvPicPr>
            <a:picLocks noGrp="1" noChangeAspect="1"/>
          </p:cNvPicPr>
          <p:nvPr>
            <p:ph sz="half" idx="1"/>
          </p:nvPr>
        </p:nvPicPr>
        <p:blipFill>
          <a:blip r:embed="rId4" cstate="email"/>
          <a:stretch>
            <a:fillRect/>
          </a:stretch>
        </p:blipFill>
        <p:spPr>
          <a:xfrm>
            <a:off x="571472" y="1857364"/>
            <a:ext cx="2944368" cy="45140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Content Placeholder 5"/>
          <p:cNvSpPr>
            <a:spLocks noGrp="1"/>
          </p:cNvSpPr>
          <p:nvPr>
            <p:ph sz="half" idx="2"/>
          </p:nvPr>
        </p:nvSpPr>
        <p:spPr>
          <a:xfrm>
            <a:off x="4000496" y="2143117"/>
            <a:ext cx="4857784" cy="4000528"/>
          </a:xfrm>
        </p:spPr>
        <p:txBody>
          <a:bodyPr/>
          <a:lstStyle/>
          <a:p>
            <a:r>
              <a:rPr lang="hr-HR" sz="3200" b="1" dirty="0" smtClean="0"/>
              <a:t>11. travnja 1943.</a:t>
            </a:r>
            <a:r>
              <a:rPr lang="hr-HR" sz="3200" dirty="0" smtClean="0"/>
              <a:t> – primio svećeničko ređenje u župnoj crkvi Navještenja Marijina u Svetvinčentu </a:t>
            </a:r>
          </a:p>
          <a:p>
            <a:pPr>
              <a:buNone/>
            </a:pPr>
            <a:r>
              <a:rPr lang="hr-HR" sz="3200" dirty="0" smtClean="0"/>
              <a:t>	</a:t>
            </a:r>
            <a:r>
              <a:rPr lang="hr-HR" sz="2400" dirty="0" smtClean="0"/>
              <a:t>(biskup msg. Raffaele Radossi)</a:t>
            </a:r>
            <a:endParaRPr lang="hr-HR" sz="3200" dirty="0" smtClean="0"/>
          </a:p>
          <a:p>
            <a:pPr>
              <a:buNone/>
            </a:pPr>
            <a:r>
              <a:rPr lang="hr-HR" sz="3200" dirty="0" smtClean="0"/>
              <a:t> “DOĐI KRALJEVSTVO TVOJE </a:t>
            </a:r>
          </a:p>
          <a:p>
            <a:pPr algn="ctr">
              <a:buNone/>
            </a:pPr>
            <a:r>
              <a:rPr lang="hr-HR" sz="3200" dirty="0" smtClean="0"/>
              <a:t>	BUDI VOLJA TVOJA”</a:t>
            </a:r>
            <a:endParaRPr lang="en-US" sz="32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3.jpg"/>
          <p:cNvPicPr>
            <a:picLocks noChangeAspect="1"/>
          </p:cNvPicPr>
          <p:nvPr/>
        </p:nvPicPr>
        <p:blipFill>
          <a:blip r:embed="rId3" cstate="email"/>
          <a:srcRect/>
          <a:stretch>
            <a:fillRect/>
          </a:stretch>
        </p:blipFill>
        <p:spPr>
          <a:xfrm>
            <a:off x="0" y="0"/>
            <a:ext cx="9144000" cy="1428760"/>
          </a:xfrm>
          <a:prstGeom prst="rect">
            <a:avLst/>
          </a:prstGeom>
        </p:spPr>
      </p:pic>
      <p:sp>
        <p:nvSpPr>
          <p:cNvPr id="4" name="Content Placeholder 3"/>
          <p:cNvSpPr>
            <a:spLocks noGrp="1"/>
          </p:cNvSpPr>
          <p:nvPr>
            <p:ph sz="half" idx="2"/>
          </p:nvPr>
        </p:nvSpPr>
        <p:spPr>
          <a:xfrm>
            <a:off x="4643438" y="1785926"/>
            <a:ext cx="4038600" cy="4525963"/>
          </a:xfrm>
        </p:spPr>
        <p:txBody>
          <a:bodyPr/>
          <a:lstStyle/>
          <a:p>
            <a:r>
              <a:rPr lang="hr-HR" dirty="0" smtClean="0"/>
              <a:t>26. travnja 1943. </a:t>
            </a:r>
          </a:p>
          <a:p>
            <a:pPr>
              <a:buNone/>
            </a:pPr>
            <a:r>
              <a:rPr lang="hr-HR" dirty="0" smtClean="0"/>
              <a:t>	– na Vazmeni ponedjeljak slavi Mladu misu u Svetvinčentu</a:t>
            </a:r>
          </a:p>
          <a:p>
            <a:pPr>
              <a:buNone/>
            </a:pPr>
            <a:endParaRPr lang="hr-HR" dirty="0" smtClean="0"/>
          </a:p>
          <a:p>
            <a:r>
              <a:rPr lang="hr-HR" dirty="0" smtClean="0"/>
              <a:t>Bulešić ostaje u Istri (kapitulacija Italije,  Istra proglasila priključenje Hrvatskoj)</a:t>
            </a:r>
            <a:endParaRPr lang="en-US" dirty="0"/>
          </a:p>
        </p:txBody>
      </p:sp>
      <p:sp>
        <p:nvSpPr>
          <p:cNvPr id="2" name="Title 1"/>
          <p:cNvSpPr>
            <a:spLocks noGrp="1"/>
          </p:cNvSpPr>
          <p:nvPr>
            <p:ph type="title"/>
          </p:nvPr>
        </p:nvSpPr>
        <p:spPr>
          <a:xfrm>
            <a:off x="4071934" y="500042"/>
            <a:ext cx="4014758" cy="1143000"/>
          </a:xfrm>
        </p:spPr>
        <p:txBody>
          <a:bodyPr/>
          <a:lstStyle/>
          <a:p>
            <a:pPr algn="r"/>
            <a:r>
              <a:rPr lang="hr-HR" dirty="0" smtClean="0"/>
              <a:t>Mlada misa</a:t>
            </a:r>
            <a:endParaRPr lang="en-US" dirty="0"/>
          </a:p>
        </p:txBody>
      </p:sp>
      <p:pic>
        <p:nvPicPr>
          <p:cNvPr id="7" name="Picture 6" descr="1660322031_e583e8d439.jpg"/>
          <p:cNvPicPr>
            <a:picLocks noChangeAspect="1"/>
          </p:cNvPicPr>
          <p:nvPr/>
        </p:nvPicPr>
        <p:blipFill>
          <a:blip r:embed="rId4" cstate="print"/>
          <a:stretch>
            <a:fillRect/>
          </a:stretch>
        </p:blipFill>
        <p:spPr>
          <a:xfrm>
            <a:off x="571472" y="928670"/>
            <a:ext cx="3786214" cy="566798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pic>
        <p:nvPicPr>
          <p:cNvPr id="9" name="Content Placeholder 8" descr="savicenta.JPG"/>
          <p:cNvPicPr>
            <a:picLocks noGrp="1" noChangeAspect="1"/>
          </p:cNvPicPr>
          <p:nvPr>
            <p:ph sz="half" idx="1"/>
          </p:nvPr>
        </p:nvPicPr>
        <p:blipFill>
          <a:blip r:embed="rId5" cstate="email"/>
          <a:stretch>
            <a:fillRect/>
          </a:stretch>
        </p:blipFill>
        <p:spPr>
          <a:xfrm>
            <a:off x="785786" y="928670"/>
            <a:ext cx="3322328" cy="5652000"/>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childTnLst>
                                    <p:animEffect transition="out" filter="barn(in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m.b.0011.JPG"/>
          <p:cNvPicPr>
            <a:picLocks noChangeAspect="1"/>
          </p:cNvPicPr>
          <p:nvPr/>
        </p:nvPicPr>
        <p:blipFill>
          <a:blip r:embed="rId4" cstate="email">
            <a:clrChange>
              <a:clrFrom>
                <a:srgbClr val="FFFFFF"/>
              </a:clrFrom>
              <a:clrTo>
                <a:srgbClr val="FFFFFF">
                  <a:alpha val="0"/>
                </a:srgbClr>
              </a:clrTo>
            </a:clrChange>
          </a:blip>
          <a:stretch>
            <a:fillRect/>
          </a:stretch>
        </p:blipFill>
        <p:spPr>
          <a:xfrm>
            <a:off x="3714744" y="4714884"/>
            <a:ext cx="1000132" cy="1837962"/>
          </a:xfrm>
          <a:prstGeom prst="rect">
            <a:avLst/>
          </a:prstGeom>
        </p:spPr>
      </p:pic>
      <p:sp>
        <p:nvSpPr>
          <p:cNvPr id="2" name="Title 1"/>
          <p:cNvSpPr>
            <a:spLocks noGrp="1"/>
          </p:cNvSpPr>
          <p:nvPr>
            <p:ph type="title"/>
          </p:nvPr>
        </p:nvSpPr>
        <p:spPr>
          <a:xfrm>
            <a:off x="285720" y="285728"/>
            <a:ext cx="8643998" cy="1000124"/>
          </a:xfrm>
        </p:spPr>
        <p:txBody>
          <a:bodyPr/>
          <a:lstStyle/>
          <a:p>
            <a:r>
              <a:rPr lang="hr-HR" sz="4000" dirty="0" smtClean="0">
                <a:solidFill>
                  <a:schemeClr val="bg1"/>
                </a:solidFill>
                <a:effectLst>
                  <a:reflection blurRad="6350" stA="55000" endA="300" endPos="45500" dir="5400000" sy="-100000" algn="bl" rotWithShape="0"/>
                </a:effectLst>
              </a:rPr>
              <a:t>II. ZAUZETA SVEĆENIČKA DJELATNOST</a:t>
            </a:r>
            <a:endParaRPr lang="en-US" sz="4000" dirty="0">
              <a:solidFill>
                <a:schemeClr val="bg1"/>
              </a:solidFill>
              <a:effectLst>
                <a:reflection blurRad="6350" stA="55000" endA="300" endPos="45500" dir="5400000" sy="-100000" algn="bl" rotWithShape="0"/>
              </a:effectLst>
            </a:endParaRPr>
          </a:p>
        </p:txBody>
      </p:sp>
      <p:sp>
        <p:nvSpPr>
          <p:cNvPr id="3" name="Content Placeholder 2"/>
          <p:cNvSpPr>
            <a:spLocks noGrp="1"/>
          </p:cNvSpPr>
          <p:nvPr>
            <p:ph sz="half" idx="1"/>
          </p:nvPr>
        </p:nvSpPr>
        <p:spPr>
          <a:xfrm>
            <a:off x="285720" y="2285992"/>
            <a:ext cx="4038600" cy="4240235"/>
          </a:xfrm>
        </p:spPr>
        <p:txBody>
          <a:bodyPr/>
          <a:lstStyle/>
          <a:p>
            <a:r>
              <a:rPr lang="hr-HR" dirty="0" smtClean="0"/>
              <a:t>Župnik u Baderni: </a:t>
            </a:r>
          </a:p>
          <a:p>
            <a:pPr>
              <a:buNone/>
            </a:pPr>
            <a:r>
              <a:rPr lang="hr-HR" dirty="0" smtClean="0"/>
              <a:t>	jesen 1943. – 1945.</a:t>
            </a:r>
          </a:p>
          <a:p>
            <a:r>
              <a:rPr lang="hr-HR" dirty="0" smtClean="0"/>
              <a:t>Istra – poprište krvavih sukoba</a:t>
            </a:r>
          </a:p>
          <a:p>
            <a:r>
              <a:rPr lang="hr-HR" dirty="0" smtClean="0"/>
              <a:t>uložio sve svoje snage u župski pastoralni rad</a:t>
            </a:r>
          </a:p>
          <a:p>
            <a:r>
              <a:rPr lang="hr-HR" dirty="0" smtClean="0"/>
              <a:t>Nesebično pomaže potrebite</a:t>
            </a:r>
            <a:endParaRPr lang="en-US" dirty="0"/>
          </a:p>
        </p:txBody>
      </p:sp>
      <p:sp>
        <p:nvSpPr>
          <p:cNvPr id="4" name="Content Placeholder 3"/>
          <p:cNvSpPr>
            <a:spLocks noGrp="1"/>
          </p:cNvSpPr>
          <p:nvPr>
            <p:ph sz="half" idx="2"/>
          </p:nvPr>
        </p:nvSpPr>
        <p:spPr>
          <a:xfrm>
            <a:off x="4286248" y="1600200"/>
            <a:ext cx="4857752" cy="4525963"/>
          </a:xfrm>
        </p:spPr>
        <p:txBody>
          <a:bodyPr/>
          <a:lstStyle/>
          <a:p>
            <a:r>
              <a:rPr lang="hr-HR" dirty="0" smtClean="0"/>
              <a:t>Biciklom obilazi sela i zaselke</a:t>
            </a:r>
          </a:p>
          <a:p>
            <a:r>
              <a:rPr lang="hr-HR" dirty="0" smtClean="0"/>
              <a:t>Zna pristupiti svakome i pomoći riječju, djelom i primjerom</a:t>
            </a:r>
          </a:p>
          <a:p>
            <a:r>
              <a:rPr lang="hr-HR" i="1" dirty="0" smtClean="0"/>
              <a:t>“Između žalosng, tužnog, krvlju natopljenog naroda, mi moramo biti dobri Samaritanci, koji tješimo, liječimo, uzdižemo, zavijamo svaku ranu.”</a:t>
            </a:r>
            <a:endParaRPr lang="en-US" i="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3.jpg"/>
          <p:cNvPicPr>
            <a:picLocks noChangeAspect="1"/>
          </p:cNvPicPr>
          <p:nvPr/>
        </p:nvPicPr>
        <p:blipFill>
          <a:blip r:embed="rId3" cstate="email"/>
          <a:srcRect/>
          <a:stretch>
            <a:fillRect/>
          </a:stretch>
        </p:blipFill>
        <p:spPr>
          <a:xfrm>
            <a:off x="0" y="0"/>
            <a:ext cx="9144000" cy="1357322"/>
          </a:xfrm>
          <a:prstGeom prst="rect">
            <a:avLst/>
          </a:prstGeom>
        </p:spPr>
      </p:pic>
      <p:sp>
        <p:nvSpPr>
          <p:cNvPr id="8" name="Title 7"/>
          <p:cNvSpPr>
            <a:spLocks noGrp="1"/>
          </p:cNvSpPr>
          <p:nvPr>
            <p:ph type="title"/>
          </p:nvPr>
        </p:nvSpPr>
        <p:spPr>
          <a:xfrm>
            <a:off x="357158" y="0"/>
            <a:ext cx="3786214" cy="1143000"/>
          </a:xfrm>
        </p:spPr>
        <p:txBody>
          <a:bodyPr/>
          <a:lstStyle/>
          <a:p>
            <a:pPr algn="l"/>
            <a:r>
              <a:rPr lang="hr-HR" sz="4000" dirty="0" smtClean="0">
                <a:solidFill>
                  <a:schemeClr val="bg1"/>
                </a:solidFill>
              </a:rPr>
              <a:t>Župnik u Baderni</a:t>
            </a:r>
            <a:endParaRPr lang="en-US" sz="4000" dirty="0">
              <a:solidFill>
                <a:schemeClr val="bg1"/>
              </a:solidFill>
            </a:endParaRPr>
          </a:p>
        </p:txBody>
      </p:sp>
      <p:sp>
        <p:nvSpPr>
          <p:cNvPr id="9" name="Content Placeholder 8"/>
          <p:cNvSpPr>
            <a:spLocks noGrp="1"/>
          </p:cNvSpPr>
          <p:nvPr>
            <p:ph sz="half" idx="1"/>
          </p:nvPr>
        </p:nvSpPr>
        <p:spPr>
          <a:xfrm>
            <a:off x="4143372" y="928622"/>
            <a:ext cx="4786314" cy="5929378"/>
          </a:xfrm>
        </p:spPr>
        <p:txBody>
          <a:bodyPr/>
          <a:lstStyle/>
          <a:p>
            <a:r>
              <a:rPr lang="hr-HR" dirty="0" smtClean="0"/>
              <a:t>Bulešića krasila djelotvorna ljubav prema bližnjemu</a:t>
            </a:r>
          </a:p>
          <a:p>
            <a:r>
              <a:rPr lang="hr-HR" dirty="0" smtClean="0"/>
              <a:t>Duhovno i vremenito dobro njegovih župljana bila mu je stalna briga</a:t>
            </a:r>
          </a:p>
          <a:p>
            <a:r>
              <a:rPr lang="hr-HR" dirty="0" smtClean="0"/>
              <a:t>Dobra djela koja je činio bližnjima vlasti su mu izokretale i prikazivale ih kao zlo</a:t>
            </a:r>
          </a:p>
          <a:p>
            <a:r>
              <a:rPr lang="hr-HR" dirty="0" smtClean="0"/>
              <a:t>Vremenite vrijednosti svećeniku Bulešiću nikada nisu zamijenile vječne vrednote</a:t>
            </a:r>
            <a:endParaRPr lang="en-US" dirty="0"/>
          </a:p>
        </p:txBody>
      </p:sp>
      <p:pic>
        <p:nvPicPr>
          <p:cNvPr id="11" name="Content Placeholder 10" descr="baderna107rv8.jpg"/>
          <p:cNvPicPr>
            <a:picLocks noGrp="1" noChangeAspect="1"/>
          </p:cNvPicPr>
          <p:nvPr>
            <p:ph sz="half" idx="2"/>
          </p:nvPr>
        </p:nvPicPr>
        <p:blipFill>
          <a:blip r:embed="rId4" cstate="email"/>
          <a:srcRect/>
          <a:stretch>
            <a:fillRect/>
          </a:stretch>
        </p:blipFill>
        <p:spPr>
          <a:xfrm>
            <a:off x="214282" y="1357298"/>
            <a:ext cx="3571900" cy="5240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aderna.JPG"/>
          <p:cNvPicPr>
            <a:picLocks noChangeAspect="1"/>
          </p:cNvPicPr>
          <p:nvPr/>
        </p:nvPicPr>
        <p:blipFill>
          <a:blip r:embed="rId5" cstate="email"/>
          <a:stretch>
            <a:fillRect/>
          </a:stretch>
        </p:blipFill>
        <p:spPr>
          <a:xfrm>
            <a:off x="500034" y="1357298"/>
            <a:ext cx="2951211" cy="52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50" y="285728"/>
            <a:ext cx="5329246" cy="1143000"/>
          </a:xfrm>
        </p:spPr>
        <p:txBody>
          <a:bodyPr/>
          <a:lstStyle/>
          <a:p>
            <a:r>
              <a:rPr lang="hr-HR" dirty="0" smtClean="0">
                <a:solidFill>
                  <a:schemeClr val="bg1"/>
                </a:solidFill>
              </a:rPr>
              <a:t>Župnik u Kanfanaru</a:t>
            </a:r>
            <a:endParaRPr lang="en-US" dirty="0">
              <a:solidFill>
                <a:schemeClr val="bg1"/>
              </a:solidFill>
            </a:endParaRPr>
          </a:p>
        </p:txBody>
      </p:sp>
      <p:pic>
        <p:nvPicPr>
          <p:cNvPr id="5" name="Content Placeholder 4" descr="crkva-silvestra.jpg"/>
          <p:cNvPicPr>
            <a:picLocks noGrp="1" noChangeAspect="1"/>
          </p:cNvPicPr>
          <p:nvPr>
            <p:ph idx="1"/>
          </p:nvPr>
        </p:nvPicPr>
        <p:blipFill>
          <a:blip r:embed="rId4" cstate="print"/>
          <a:stretch>
            <a:fillRect/>
          </a:stretch>
        </p:blipFill>
        <p:spPr>
          <a:xfrm>
            <a:off x="2857488" y="1643050"/>
            <a:ext cx="5429288" cy="40719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6357950" y="6000768"/>
            <a:ext cx="2143140" cy="584775"/>
          </a:xfrm>
          <a:prstGeom prst="rect">
            <a:avLst/>
          </a:prstGeom>
          <a:noFill/>
        </p:spPr>
        <p:txBody>
          <a:bodyPr wrap="square" rtlCol="0">
            <a:spAutoFit/>
          </a:bodyPr>
          <a:lstStyle/>
          <a:p>
            <a:r>
              <a:rPr lang="hr-HR" sz="3200" dirty="0" smtClean="0">
                <a:solidFill>
                  <a:schemeClr val="bg1"/>
                </a:solidFill>
                <a:latin typeface="+mn-lt"/>
              </a:rPr>
              <a:t>Jesen 1945.</a:t>
            </a:r>
            <a:endParaRPr lang="en-US" sz="32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2.jpg"/>
          <p:cNvPicPr>
            <a:picLocks noChangeAspect="1"/>
          </p:cNvPicPr>
          <p:nvPr/>
        </p:nvPicPr>
        <p:blipFill>
          <a:blip r:embed="rId3" cstate="email"/>
          <a:srcRect/>
          <a:stretch>
            <a:fillRect/>
          </a:stretch>
        </p:blipFill>
        <p:spPr>
          <a:xfrm>
            <a:off x="0" y="0"/>
            <a:ext cx="1571668" cy="6858000"/>
          </a:xfrm>
          <a:prstGeom prst="rect">
            <a:avLst/>
          </a:prstGeom>
        </p:spPr>
      </p:pic>
      <p:sp>
        <p:nvSpPr>
          <p:cNvPr id="2" name="Title 1"/>
          <p:cNvSpPr>
            <a:spLocks noGrp="1"/>
          </p:cNvSpPr>
          <p:nvPr>
            <p:ph type="title"/>
          </p:nvPr>
        </p:nvSpPr>
        <p:spPr>
          <a:xfrm>
            <a:off x="571472" y="214290"/>
            <a:ext cx="8229600" cy="1143000"/>
          </a:xfrm>
        </p:spPr>
        <p:txBody>
          <a:bodyPr/>
          <a:lstStyle/>
          <a:p>
            <a:r>
              <a:rPr lang="hr-HR" dirty="0" smtClean="0"/>
              <a:t>Svjetionik u župi Kanfanar</a:t>
            </a:r>
            <a:endParaRPr lang="en-US" dirty="0"/>
          </a:p>
        </p:txBody>
      </p:sp>
      <p:sp>
        <p:nvSpPr>
          <p:cNvPr id="3" name="Content Placeholder 2"/>
          <p:cNvSpPr>
            <a:spLocks noGrp="1"/>
          </p:cNvSpPr>
          <p:nvPr>
            <p:ph sz="half" idx="1"/>
          </p:nvPr>
        </p:nvSpPr>
        <p:spPr>
          <a:xfrm>
            <a:off x="1285852" y="1357298"/>
            <a:ext cx="3857652" cy="4929222"/>
          </a:xfrm>
        </p:spPr>
        <p:txBody>
          <a:bodyPr/>
          <a:lstStyle/>
          <a:p>
            <a:r>
              <a:rPr lang="hr-HR" dirty="0" smtClean="0"/>
              <a:t>Posvećuje se duhovnoj obnovi župe</a:t>
            </a:r>
          </a:p>
          <a:p>
            <a:r>
              <a:rPr lang="hr-HR" dirty="0" smtClean="0"/>
              <a:t>Oživljava pobožnosti</a:t>
            </a:r>
          </a:p>
          <a:p>
            <a:r>
              <a:rPr lang="hr-HR" dirty="0" smtClean="0"/>
              <a:t>Uvodi crkveno pjevanje na hrvatskom jeziku</a:t>
            </a:r>
          </a:p>
          <a:p>
            <a:r>
              <a:rPr lang="hr-HR" dirty="0" smtClean="0"/>
              <a:t>Organizira pučke misije</a:t>
            </a:r>
          </a:p>
          <a:p>
            <a:r>
              <a:rPr lang="hr-HR" dirty="0" smtClean="0"/>
              <a:t>Odlučno nastupa s propovjedaonice župne crkve</a:t>
            </a:r>
            <a:endParaRPr lang="en-US" dirty="0"/>
          </a:p>
        </p:txBody>
      </p:sp>
      <p:pic>
        <p:nvPicPr>
          <p:cNvPr id="5" name="Content Placeholder 4" descr="resized_kanfanar3.jpg"/>
          <p:cNvPicPr>
            <a:picLocks noGrp="1" noChangeAspect="1"/>
          </p:cNvPicPr>
          <p:nvPr>
            <p:ph sz="half" idx="2"/>
          </p:nvPr>
        </p:nvPicPr>
        <p:blipFill>
          <a:blip r:embed="rId4" cstate="email"/>
          <a:stretch>
            <a:fillRect/>
          </a:stretch>
        </p:blipFill>
        <p:spPr>
          <a:xfrm>
            <a:off x="5286380" y="1500174"/>
            <a:ext cx="3602264" cy="48030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ica 61"/>
          <p:cNvGraphicFramePr>
            <a:graphicFrameLocks noGrp="1"/>
          </p:cNvGraphicFramePr>
          <p:nvPr/>
        </p:nvGraphicFramePr>
        <p:xfrm>
          <a:off x="0" y="0"/>
          <a:ext cx="9144000" cy="6858000"/>
        </p:xfrm>
        <a:graphic>
          <a:graphicData uri="http://schemas.openxmlformats.org/drawingml/2006/table">
            <a:tbl>
              <a:tblPr firstRow="1" bandRow="1">
                <a:tableStyleId>{16D9F66E-5EB9-4882-86FB-DCBF35E3C3E4}</a:tableStyleId>
              </a:tblPr>
              <a:tblGrid>
                <a:gridCol w="1828800"/>
                <a:gridCol w="1828800"/>
                <a:gridCol w="1828800"/>
                <a:gridCol w="1828800"/>
                <a:gridCol w="1828800"/>
              </a:tblGrid>
              <a:tr h="1714500">
                <a:tc>
                  <a:txBody>
                    <a:bodyPr/>
                    <a:lstStyle/>
                    <a:p>
                      <a:pPr algn="ctr"/>
                      <a:r>
                        <a:rPr lang="hr-HR" sz="2800" dirty="0" smtClean="0">
                          <a:solidFill>
                            <a:schemeClr val="bg2">
                              <a:lumMod val="90000"/>
                            </a:schemeClr>
                          </a:solidFill>
                          <a:latin typeface="Arial" pitchFamily="34" charset="0"/>
                          <a:cs typeface="Arial" pitchFamily="34" charset="0"/>
                        </a:rPr>
                        <a:t>PRONAĐI</a:t>
                      </a:r>
                      <a:r>
                        <a:rPr lang="hr-HR" sz="2800" baseline="0" dirty="0" smtClean="0">
                          <a:solidFill>
                            <a:schemeClr val="bg2">
                              <a:lumMod val="90000"/>
                            </a:schemeClr>
                          </a:solidFill>
                          <a:latin typeface="Arial" pitchFamily="34" charset="0"/>
                          <a:cs typeface="Arial" pitchFamily="34" charset="0"/>
                        </a:rPr>
                        <a:t> </a:t>
                      </a:r>
                    </a:p>
                    <a:p>
                      <a:pPr algn="ctr"/>
                      <a:r>
                        <a:rPr lang="hr-HR" sz="2800" baseline="0" dirty="0" smtClean="0">
                          <a:solidFill>
                            <a:schemeClr val="bg2">
                              <a:lumMod val="90000"/>
                            </a:schemeClr>
                          </a:solidFill>
                          <a:latin typeface="Arial" pitchFamily="34" charset="0"/>
                          <a:cs typeface="Arial" pitchFamily="34" charset="0"/>
                        </a:rPr>
                        <a:t>PAROVE</a:t>
                      </a:r>
                      <a:endParaRPr lang="hr-HR" sz="2800" dirty="0">
                        <a:solidFill>
                          <a:schemeClr val="bg2">
                            <a:lumMod val="90000"/>
                          </a:schemeClr>
                        </a:solidFill>
                        <a:latin typeface="Arial" pitchFamily="34" charset="0"/>
                        <a:cs typeface="Arial" pitchFamily="34" charset="0"/>
                      </a:endParaRPr>
                    </a:p>
                  </a:txBody>
                  <a:tcPr anchor="ctr">
                    <a:solidFill>
                      <a:srgbClr val="333333"/>
                    </a:solidFill>
                  </a:tcPr>
                </a:tc>
                <a:tc>
                  <a:txBody>
                    <a:bodyPr/>
                    <a:lstStyle/>
                    <a:p>
                      <a:pPr algn="ctr"/>
                      <a:r>
                        <a:rPr lang="hr-HR" sz="6600" dirty="0" smtClean="0">
                          <a:solidFill>
                            <a:schemeClr val="bg2">
                              <a:lumMod val="90000"/>
                            </a:schemeClr>
                          </a:solidFill>
                          <a:latin typeface="Algerian" pitchFamily="82" charset="0"/>
                        </a:rPr>
                        <a:t>A</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pPr algn="ctr"/>
                      <a:r>
                        <a:rPr lang="hr-HR" sz="6600" dirty="0" smtClean="0">
                          <a:solidFill>
                            <a:schemeClr val="bg2">
                              <a:lumMod val="90000"/>
                            </a:schemeClr>
                          </a:solidFill>
                          <a:latin typeface="Algerian" pitchFamily="82" charset="0"/>
                        </a:rPr>
                        <a:t>B</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pPr algn="ctr"/>
                      <a:r>
                        <a:rPr lang="hr-HR" sz="6600" dirty="0" smtClean="0">
                          <a:solidFill>
                            <a:schemeClr val="bg2">
                              <a:lumMod val="90000"/>
                            </a:schemeClr>
                          </a:solidFill>
                          <a:latin typeface="Algerian" pitchFamily="82" charset="0"/>
                        </a:rPr>
                        <a:t>C</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pPr algn="ctr"/>
                      <a:r>
                        <a:rPr lang="hr-HR" sz="6600" dirty="0" smtClean="0">
                          <a:solidFill>
                            <a:schemeClr val="bg2">
                              <a:lumMod val="90000"/>
                            </a:schemeClr>
                          </a:solidFill>
                          <a:latin typeface="Algerian" pitchFamily="82" charset="0"/>
                        </a:rPr>
                        <a:t>D</a:t>
                      </a:r>
                      <a:endParaRPr lang="hr-HR" sz="6600" dirty="0">
                        <a:solidFill>
                          <a:schemeClr val="bg2">
                            <a:lumMod val="90000"/>
                          </a:schemeClr>
                        </a:solidFill>
                        <a:latin typeface="Algerian" pitchFamily="82" charset="0"/>
                      </a:endParaRPr>
                    </a:p>
                  </a:txBody>
                  <a:tcPr anchor="ctr">
                    <a:solidFill>
                      <a:srgbClr val="333333"/>
                    </a:solidFill>
                  </a:tcPr>
                </a:tc>
              </a:tr>
              <a:tr h="1714500">
                <a:tc>
                  <a:txBody>
                    <a:bodyPr/>
                    <a:lstStyle/>
                    <a:p>
                      <a:pPr algn="ctr"/>
                      <a:r>
                        <a:rPr lang="hr-HR" sz="6600" dirty="0" smtClean="0">
                          <a:solidFill>
                            <a:schemeClr val="bg2">
                              <a:lumMod val="90000"/>
                            </a:schemeClr>
                          </a:solidFill>
                          <a:latin typeface="Algerian" pitchFamily="82" charset="0"/>
                        </a:rPr>
                        <a:t>1</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tr>
              <a:tr h="1714500">
                <a:tc>
                  <a:txBody>
                    <a:bodyPr/>
                    <a:lstStyle/>
                    <a:p>
                      <a:pPr algn="ctr"/>
                      <a:r>
                        <a:rPr lang="hr-HR" sz="6600" dirty="0" smtClean="0">
                          <a:solidFill>
                            <a:schemeClr val="bg2">
                              <a:lumMod val="90000"/>
                            </a:schemeClr>
                          </a:solidFill>
                          <a:latin typeface="Algerian" pitchFamily="82" charset="0"/>
                        </a:rPr>
                        <a:t>2</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1714500">
                <a:tc>
                  <a:txBody>
                    <a:bodyPr/>
                    <a:lstStyle/>
                    <a:p>
                      <a:pPr algn="ctr"/>
                      <a:r>
                        <a:rPr lang="hr-HR" sz="6600" dirty="0" smtClean="0">
                          <a:solidFill>
                            <a:schemeClr val="bg2">
                              <a:lumMod val="90000"/>
                            </a:schemeClr>
                          </a:solidFill>
                          <a:latin typeface="Algerian" pitchFamily="82" charset="0"/>
                        </a:rPr>
                        <a:t>3</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dirty="0"/>
                    </a:p>
                  </a:txBody>
                  <a:tcPr/>
                </a:tc>
              </a:tr>
            </a:tbl>
          </a:graphicData>
        </a:graphic>
      </p:graphicFrame>
      <p:sp>
        <p:nvSpPr>
          <p:cNvPr id="12" name="Pravokutnik 11"/>
          <p:cNvSpPr/>
          <p:nvPr/>
        </p:nvSpPr>
        <p:spPr>
          <a:xfrm>
            <a:off x="2051050" y="3644900"/>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7" name="Pravokutnik 36"/>
          <p:cNvSpPr/>
          <p:nvPr/>
        </p:nvSpPr>
        <p:spPr>
          <a:xfrm>
            <a:off x="2051050" y="3644900"/>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14" name="Pravokutnik 13"/>
          <p:cNvSpPr/>
          <p:nvPr/>
        </p:nvSpPr>
        <p:spPr>
          <a:xfrm>
            <a:off x="3924300" y="5300663"/>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16" name="Pravokutnik 15"/>
          <p:cNvSpPr/>
          <p:nvPr/>
        </p:nvSpPr>
        <p:spPr>
          <a:xfrm>
            <a:off x="3924300" y="5300663"/>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26" name="Pravokutnik 25"/>
          <p:cNvSpPr/>
          <p:nvPr/>
        </p:nvSpPr>
        <p:spPr>
          <a:xfrm>
            <a:off x="7596188" y="3644900"/>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27" name="Pravokutnik 26"/>
          <p:cNvSpPr/>
          <p:nvPr/>
        </p:nvSpPr>
        <p:spPr>
          <a:xfrm>
            <a:off x="7596188" y="3644900"/>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29" name="Pravokutnik 28"/>
          <p:cNvSpPr/>
          <p:nvPr/>
        </p:nvSpPr>
        <p:spPr>
          <a:xfrm>
            <a:off x="2051050" y="1916113"/>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1" name="Pravokutnik 30"/>
          <p:cNvSpPr/>
          <p:nvPr/>
        </p:nvSpPr>
        <p:spPr>
          <a:xfrm>
            <a:off x="2051050" y="1916113"/>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8" name="Pravokutnik 37"/>
          <p:cNvSpPr/>
          <p:nvPr/>
        </p:nvSpPr>
        <p:spPr>
          <a:xfrm>
            <a:off x="7596188" y="191611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9" name="Pravokutnik 38"/>
          <p:cNvSpPr/>
          <p:nvPr/>
        </p:nvSpPr>
        <p:spPr>
          <a:xfrm>
            <a:off x="7596188" y="191611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1" name="Pravokutnik 40"/>
          <p:cNvSpPr/>
          <p:nvPr/>
        </p:nvSpPr>
        <p:spPr>
          <a:xfrm>
            <a:off x="2051050" y="5300663"/>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2" name="Pravokutnik 41"/>
          <p:cNvSpPr/>
          <p:nvPr/>
        </p:nvSpPr>
        <p:spPr>
          <a:xfrm>
            <a:off x="2051050" y="5300663"/>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4" name="Pravokutnik 43"/>
          <p:cNvSpPr/>
          <p:nvPr/>
        </p:nvSpPr>
        <p:spPr>
          <a:xfrm>
            <a:off x="7596188" y="530066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5" name="Pravokutnik 44"/>
          <p:cNvSpPr/>
          <p:nvPr/>
        </p:nvSpPr>
        <p:spPr>
          <a:xfrm>
            <a:off x="7596188" y="530066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7" name="Pravokutnik 46"/>
          <p:cNvSpPr/>
          <p:nvPr/>
        </p:nvSpPr>
        <p:spPr>
          <a:xfrm>
            <a:off x="3924300" y="3644900"/>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8" name="Pravokutnik 47"/>
          <p:cNvSpPr/>
          <p:nvPr/>
        </p:nvSpPr>
        <p:spPr>
          <a:xfrm>
            <a:off x="3924300" y="3644900"/>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0" name="Pravokutnik 49"/>
          <p:cNvSpPr/>
          <p:nvPr/>
        </p:nvSpPr>
        <p:spPr>
          <a:xfrm>
            <a:off x="5795963" y="3644900"/>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1" name="Pravokutnik 50"/>
          <p:cNvSpPr/>
          <p:nvPr/>
        </p:nvSpPr>
        <p:spPr>
          <a:xfrm>
            <a:off x="5795963" y="3644900"/>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3" name="Pravokutnik 52"/>
          <p:cNvSpPr/>
          <p:nvPr/>
        </p:nvSpPr>
        <p:spPr>
          <a:xfrm>
            <a:off x="3924300" y="1916113"/>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4" name="Pravokutnik 53"/>
          <p:cNvSpPr/>
          <p:nvPr/>
        </p:nvSpPr>
        <p:spPr>
          <a:xfrm>
            <a:off x="3924300" y="1916113"/>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6" name="Pravokutnik 55"/>
          <p:cNvSpPr/>
          <p:nvPr/>
        </p:nvSpPr>
        <p:spPr>
          <a:xfrm>
            <a:off x="5795963" y="530066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7" name="Pravokutnik 56"/>
          <p:cNvSpPr/>
          <p:nvPr/>
        </p:nvSpPr>
        <p:spPr>
          <a:xfrm>
            <a:off x="5795963" y="530066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9" name="Pravokutnik 58"/>
          <p:cNvSpPr/>
          <p:nvPr/>
        </p:nvSpPr>
        <p:spPr>
          <a:xfrm>
            <a:off x="5795963" y="191611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60" name="Pravokutnik 59"/>
          <p:cNvSpPr/>
          <p:nvPr/>
        </p:nvSpPr>
        <p:spPr>
          <a:xfrm>
            <a:off x="5795963" y="191611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13" name="Pravokutnik 12"/>
          <p:cNvSpPr/>
          <p:nvPr/>
        </p:nvSpPr>
        <p:spPr>
          <a:xfrm>
            <a:off x="2051720" y="3645024"/>
            <a:ext cx="1296144" cy="1368152"/>
          </a:xfrm>
          <a:prstGeom prst="rect">
            <a:avLst/>
          </a:prstGeom>
          <a:blipFill>
            <a:blip r:embed="rId4"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17" name="Pravokutnik 16"/>
          <p:cNvSpPr/>
          <p:nvPr/>
        </p:nvSpPr>
        <p:spPr>
          <a:xfrm>
            <a:off x="3923928" y="5301208"/>
            <a:ext cx="1296144" cy="1368152"/>
          </a:xfrm>
          <a:prstGeom prst="rect">
            <a:avLst/>
          </a:prstGeom>
          <a:blipFill>
            <a:blip r:embed="rId4"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28" name="Pravokutnik 27"/>
          <p:cNvSpPr/>
          <p:nvPr/>
        </p:nvSpPr>
        <p:spPr>
          <a:xfrm>
            <a:off x="7596336" y="3645024"/>
            <a:ext cx="1296144" cy="1368152"/>
          </a:xfrm>
          <a:prstGeom prst="rect">
            <a:avLst/>
          </a:prstGeom>
          <a:blipFill>
            <a:blip r:embed="rId5"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2" name="Pravokutnik 31"/>
          <p:cNvSpPr/>
          <p:nvPr/>
        </p:nvSpPr>
        <p:spPr>
          <a:xfrm>
            <a:off x="2051720" y="1916832"/>
            <a:ext cx="1296144" cy="1368152"/>
          </a:xfrm>
          <a:prstGeom prst="rect">
            <a:avLst/>
          </a:prstGeom>
          <a:blipFill>
            <a:blip r:embed="rId5"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0" name="Pravokutnik 39"/>
          <p:cNvSpPr/>
          <p:nvPr/>
        </p:nvSpPr>
        <p:spPr>
          <a:xfrm>
            <a:off x="7596336" y="1916832"/>
            <a:ext cx="1296144" cy="1368152"/>
          </a:xfrm>
          <a:prstGeom prst="rect">
            <a:avLst/>
          </a:prstGeom>
          <a:blipFill>
            <a:blip r:embed="rId6"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3" name="Pravokutnik 42"/>
          <p:cNvSpPr/>
          <p:nvPr/>
        </p:nvSpPr>
        <p:spPr>
          <a:xfrm>
            <a:off x="2051720" y="5301208"/>
            <a:ext cx="1296144" cy="1368152"/>
          </a:xfrm>
          <a:prstGeom prst="rect">
            <a:avLst/>
          </a:prstGeom>
          <a:blipFill>
            <a:blip r:embed="rId6"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6" name="Pravokutnik 45"/>
          <p:cNvSpPr/>
          <p:nvPr/>
        </p:nvSpPr>
        <p:spPr>
          <a:xfrm>
            <a:off x="7596336" y="5301208"/>
            <a:ext cx="1296144" cy="1368152"/>
          </a:xfrm>
          <a:prstGeom prst="rect">
            <a:avLst/>
          </a:prstGeom>
          <a:blipFill>
            <a:blip r:embed="rId7"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9" name="Pravokutnik 48"/>
          <p:cNvSpPr/>
          <p:nvPr/>
        </p:nvSpPr>
        <p:spPr>
          <a:xfrm>
            <a:off x="3923928" y="3645024"/>
            <a:ext cx="1296144" cy="1368152"/>
          </a:xfrm>
          <a:prstGeom prst="rect">
            <a:avLst/>
          </a:prstGeom>
          <a:blipFill>
            <a:blip r:embed="rId7"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2" name="Pravokutnik 51"/>
          <p:cNvSpPr/>
          <p:nvPr/>
        </p:nvSpPr>
        <p:spPr>
          <a:xfrm>
            <a:off x="5796136" y="3645024"/>
            <a:ext cx="1296144" cy="1368152"/>
          </a:xfrm>
          <a:prstGeom prst="rect">
            <a:avLst/>
          </a:prstGeom>
          <a:blipFill>
            <a:blip r:embed="rId8"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5" name="Pravokutnik 54"/>
          <p:cNvSpPr/>
          <p:nvPr/>
        </p:nvSpPr>
        <p:spPr>
          <a:xfrm>
            <a:off x="3923928" y="1916832"/>
            <a:ext cx="1296144" cy="1368152"/>
          </a:xfrm>
          <a:prstGeom prst="rect">
            <a:avLst/>
          </a:prstGeom>
          <a:blipFill>
            <a:blip r:embed="rId8"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8" name="Pravokutnik 57"/>
          <p:cNvSpPr/>
          <p:nvPr/>
        </p:nvSpPr>
        <p:spPr>
          <a:xfrm>
            <a:off x="5796136" y="5301208"/>
            <a:ext cx="1296144" cy="1368152"/>
          </a:xfrm>
          <a:prstGeom prst="rect">
            <a:avLst/>
          </a:prstGeom>
          <a:blipFill>
            <a:blip r:embed="rId9"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61" name="Pravokutnik 60"/>
          <p:cNvSpPr/>
          <p:nvPr/>
        </p:nvSpPr>
        <p:spPr>
          <a:xfrm>
            <a:off x="5796136" y="1916832"/>
            <a:ext cx="1296144" cy="1368152"/>
          </a:xfrm>
          <a:prstGeom prst="rect">
            <a:avLst/>
          </a:prstGeom>
          <a:blipFill>
            <a:blip r:embed="rId9"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Tree>
  </p:cSld>
  <p:clrMapOvr>
    <a:masterClrMapping/>
  </p:clrMapOvr>
  <p:transition advClick="0">
    <p:wipe dir="r"/>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par>
                          <p:cTn id="9" fill="hold" nodeType="afterGroup">
                            <p:stCondLst>
                              <p:cond delay="0"/>
                            </p:stCondLst>
                            <p:childTnLst>
                              <p:par>
                                <p:cTn id="10" presetID="1" presetClass="exit" presetSubtype="0" fill="hold" nodeType="afterEffect">
                                  <p:stCondLst>
                                    <p:cond delay="2000"/>
                                  </p:stCondLst>
                                  <p:childTnLst>
                                    <p:set>
                                      <p:cBhvr>
                                        <p:cTn id="11" dur="1" fill="hold">
                                          <p:stCondLst>
                                            <p:cond delay="0"/>
                                          </p:stCondLst>
                                        </p:cTn>
                                        <p:tgtEl>
                                          <p:spTgt spid="17"/>
                                        </p:tgtEl>
                                        <p:attrNameLst>
                                          <p:attrName>style.visibility</p:attrName>
                                        </p:attrNameLst>
                                      </p:cBhvr>
                                      <p:to>
                                        <p:strVal val="hidden"/>
                                      </p:to>
                                    </p:set>
                                  </p:childTnLst>
                                </p:cTn>
                              </p:par>
                              <p:par>
                                <p:cTn id="12" presetID="1" presetClass="exit" presetSubtype="0" fill="hold" grpId="1" nodeType="withEffect">
                                  <p:stCondLst>
                                    <p:cond delay="2000"/>
                                  </p:stCondLst>
                                  <p:childTnLst>
                                    <p:set>
                                      <p:cBhvr>
                                        <p:cTn id="13"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200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70" decel="100000"/>
                                        <p:tgtEl>
                                          <p:spTgt spid="13"/>
                                        </p:tgtEl>
                                      </p:cBhvr>
                                    </p:animEffect>
                                    <p:animScale>
                                      <p:cBhvr>
                                        <p:cTn id="32" dur="770" decel="100000"/>
                                        <p:tgtEl>
                                          <p:spTgt spid="13"/>
                                        </p:tgtEl>
                                      </p:cBhvr>
                                      <p:from x="10000" y="10000"/>
                                      <p:to x="200000" y="450000"/>
                                    </p:animScale>
                                    <p:animScale>
                                      <p:cBhvr>
                                        <p:cTn id="33" dur="1230" accel="100000" fill="hold">
                                          <p:stCondLst>
                                            <p:cond delay="770"/>
                                          </p:stCondLst>
                                        </p:cTn>
                                        <p:tgtEl>
                                          <p:spTgt spid="13"/>
                                        </p:tgtEl>
                                      </p:cBhvr>
                                      <p:from x="200000" y="450000"/>
                                      <p:to x="100000" y="100000"/>
                                    </p:animScale>
                                    <p:set>
                                      <p:cBhvr>
                                        <p:cTn id="34" dur="770" fill="hold"/>
                                        <p:tgtEl>
                                          <p:spTgt spid="13"/>
                                        </p:tgtEl>
                                        <p:attrNameLst>
                                          <p:attrName>ppt_x</p:attrName>
                                        </p:attrNameLst>
                                      </p:cBhvr>
                                      <p:to>
                                        <p:strVal val="(0.5)"/>
                                      </p:to>
                                    </p:set>
                                    <p:anim from="(0.5)" to="(#ppt_x)" calcmode="lin" valueType="num">
                                      <p:cBhvr>
                                        <p:cTn id="35" dur="1230" accel="100000" fill="hold">
                                          <p:stCondLst>
                                            <p:cond delay="770"/>
                                          </p:stCondLst>
                                        </p:cTn>
                                        <p:tgtEl>
                                          <p:spTgt spid="13"/>
                                        </p:tgtEl>
                                        <p:attrNameLst>
                                          <p:attrName>ppt_x</p:attrName>
                                        </p:attrNameLst>
                                      </p:cBhvr>
                                    </p:anim>
                                    <p:set>
                                      <p:cBhvr>
                                        <p:cTn id="36" dur="770" fill="hold"/>
                                        <p:tgtEl>
                                          <p:spTgt spid="13"/>
                                        </p:tgtEl>
                                        <p:attrNameLst>
                                          <p:attrName>ppt_y</p:attrName>
                                        </p:attrNameLst>
                                      </p:cBhvr>
                                      <p:to>
                                        <p:strVal val="(#ppt_y+0.4)"/>
                                      </p:to>
                                    </p:set>
                                    <p:anim from="(#ppt_y+0.4)" to="(#ppt_y)" calcmode="lin" valueType="num">
                                      <p:cBhvr>
                                        <p:cTn id="37" dur="1230" accel="100000" fill="hold">
                                          <p:stCondLst>
                                            <p:cond delay="770"/>
                                          </p:stCondLst>
                                        </p:cTn>
                                        <p:tgtEl>
                                          <p:spTgt spid="13"/>
                                        </p:tgtEl>
                                        <p:attrNameLst>
                                          <p:attrName>ppt_y</p:attrName>
                                        </p:attrNameLst>
                                      </p:cBhvr>
                                    </p:anim>
                                  </p:childTnLst>
                                </p:cTn>
                              </p:par>
                            </p:childTnLst>
                          </p:cTn>
                        </p:par>
                        <p:par>
                          <p:cTn id="38" fill="hold" nodeType="afterGroup">
                            <p:stCondLst>
                              <p:cond delay="2000"/>
                            </p:stCondLst>
                            <p:childTnLst>
                              <p:par>
                                <p:cTn id="39" presetID="51"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770" decel="100000"/>
                                        <p:tgtEl>
                                          <p:spTgt spid="17"/>
                                        </p:tgtEl>
                                      </p:cBhvr>
                                    </p:animEffect>
                                    <p:animScale>
                                      <p:cBhvr>
                                        <p:cTn id="42" dur="770" decel="100000"/>
                                        <p:tgtEl>
                                          <p:spTgt spid="17"/>
                                        </p:tgtEl>
                                      </p:cBhvr>
                                      <p:from x="10000" y="10000"/>
                                      <p:to x="200000" y="450000"/>
                                    </p:animScale>
                                    <p:animScale>
                                      <p:cBhvr>
                                        <p:cTn id="43" dur="1230" accel="100000" fill="hold">
                                          <p:stCondLst>
                                            <p:cond delay="770"/>
                                          </p:stCondLst>
                                        </p:cTn>
                                        <p:tgtEl>
                                          <p:spTgt spid="17"/>
                                        </p:tgtEl>
                                      </p:cBhvr>
                                      <p:from x="200000" y="450000"/>
                                      <p:to x="100000" y="100000"/>
                                    </p:animScale>
                                    <p:set>
                                      <p:cBhvr>
                                        <p:cTn id="44" dur="770" fill="hold"/>
                                        <p:tgtEl>
                                          <p:spTgt spid="17"/>
                                        </p:tgtEl>
                                        <p:attrNameLst>
                                          <p:attrName>ppt_x</p:attrName>
                                        </p:attrNameLst>
                                      </p:cBhvr>
                                      <p:to>
                                        <p:strVal val="(0.5)"/>
                                      </p:to>
                                    </p:set>
                                    <p:anim from="(0.5)" to="(#ppt_x)" calcmode="lin" valueType="num">
                                      <p:cBhvr>
                                        <p:cTn id="45" dur="1230" accel="100000" fill="hold">
                                          <p:stCondLst>
                                            <p:cond delay="770"/>
                                          </p:stCondLst>
                                        </p:cTn>
                                        <p:tgtEl>
                                          <p:spTgt spid="17"/>
                                        </p:tgtEl>
                                        <p:attrNameLst>
                                          <p:attrName>ppt_x</p:attrName>
                                        </p:attrNameLst>
                                      </p:cBhvr>
                                    </p:anim>
                                    <p:set>
                                      <p:cBhvr>
                                        <p:cTn id="46" dur="770" fill="hold"/>
                                        <p:tgtEl>
                                          <p:spTgt spid="17"/>
                                        </p:tgtEl>
                                        <p:attrNameLst>
                                          <p:attrName>ppt_y</p:attrName>
                                        </p:attrNameLst>
                                      </p:cBhvr>
                                      <p:to>
                                        <p:strVal val="(#ppt_y+0.4)"/>
                                      </p:to>
                                    </p:set>
                                    <p:anim from="(#ppt_y+0.4)" to="(#ppt_y)" calcmode="lin" valueType="num">
                                      <p:cBhvr>
                                        <p:cTn id="47" dur="1230" accel="100000" fill="hold">
                                          <p:stCondLst>
                                            <p:cond delay="770"/>
                                          </p:stCondLst>
                                        </p:cTn>
                                        <p:tgtEl>
                                          <p:spTgt spid="17"/>
                                        </p:tgtEl>
                                        <p:attrNameLst>
                                          <p:attrName>ppt_y</p:attrName>
                                        </p:attrNameLst>
                                      </p:cBhvr>
                                    </p:anim>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5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770" decel="100000"/>
                                        <p:tgtEl>
                                          <p:spTgt spid="17"/>
                                        </p:tgtEl>
                                      </p:cBhvr>
                                    </p:animEffect>
                                    <p:animScale>
                                      <p:cBhvr>
                                        <p:cTn id="54" dur="770" decel="100000"/>
                                        <p:tgtEl>
                                          <p:spTgt spid="17"/>
                                        </p:tgtEl>
                                      </p:cBhvr>
                                      <p:from x="10000" y="10000"/>
                                      <p:to x="200000" y="450000"/>
                                    </p:animScale>
                                    <p:animScale>
                                      <p:cBhvr>
                                        <p:cTn id="55" dur="1230" accel="100000" fill="hold">
                                          <p:stCondLst>
                                            <p:cond delay="770"/>
                                          </p:stCondLst>
                                        </p:cTn>
                                        <p:tgtEl>
                                          <p:spTgt spid="17"/>
                                        </p:tgtEl>
                                      </p:cBhvr>
                                      <p:from x="200000" y="450000"/>
                                      <p:to x="100000" y="100000"/>
                                    </p:animScale>
                                    <p:set>
                                      <p:cBhvr>
                                        <p:cTn id="56" dur="770" fill="hold"/>
                                        <p:tgtEl>
                                          <p:spTgt spid="17"/>
                                        </p:tgtEl>
                                        <p:attrNameLst>
                                          <p:attrName>ppt_x</p:attrName>
                                        </p:attrNameLst>
                                      </p:cBhvr>
                                      <p:to>
                                        <p:strVal val="(0.5)"/>
                                      </p:to>
                                    </p:set>
                                    <p:anim from="(0.5)" to="(#ppt_x)" calcmode="lin" valueType="num">
                                      <p:cBhvr>
                                        <p:cTn id="57" dur="1230" accel="100000" fill="hold">
                                          <p:stCondLst>
                                            <p:cond delay="770"/>
                                          </p:stCondLst>
                                        </p:cTn>
                                        <p:tgtEl>
                                          <p:spTgt spid="17"/>
                                        </p:tgtEl>
                                        <p:attrNameLst>
                                          <p:attrName>ppt_x</p:attrName>
                                        </p:attrNameLst>
                                      </p:cBhvr>
                                    </p:anim>
                                    <p:set>
                                      <p:cBhvr>
                                        <p:cTn id="58" dur="770" fill="hold"/>
                                        <p:tgtEl>
                                          <p:spTgt spid="17"/>
                                        </p:tgtEl>
                                        <p:attrNameLst>
                                          <p:attrName>ppt_y</p:attrName>
                                        </p:attrNameLst>
                                      </p:cBhvr>
                                      <p:to>
                                        <p:strVal val="(#ppt_y+0.4)"/>
                                      </p:to>
                                    </p:set>
                                    <p:anim from="(#ppt_y+0.4)" to="(#ppt_y)" calcmode="lin" valueType="num">
                                      <p:cBhvr>
                                        <p:cTn id="59" dur="1230" accel="100000" fill="hold">
                                          <p:stCondLst>
                                            <p:cond delay="770"/>
                                          </p:stCondLst>
                                        </p:cTn>
                                        <p:tgtEl>
                                          <p:spTgt spid="17"/>
                                        </p:tgtEl>
                                        <p:attrNameLst>
                                          <p:attrName>ppt_y</p:attrName>
                                        </p:attrNameLst>
                                      </p:cBhvr>
                                    </p:anim>
                                  </p:childTnLst>
                                </p:cTn>
                              </p:par>
                            </p:childTnLst>
                          </p:cTn>
                        </p:par>
                        <p:par>
                          <p:cTn id="60" fill="hold" nodeType="afterGroup">
                            <p:stCondLst>
                              <p:cond delay="2000"/>
                            </p:stCondLst>
                            <p:childTnLst>
                              <p:par>
                                <p:cTn id="61" presetID="51"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770" decel="100000"/>
                                        <p:tgtEl>
                                          <p:spTgt spid="13"/>
                                        </p:tgtEl>
                                      </p:cBhvr>
                                    </p:animEffect>
                                    <p:animScale>
                                      <p:cBhvr>
                                        <p:cTn id="64" dur="770" decel="100000"/>
                                        <p:tgtEl>
                                          <p:spTgt spid="13"/>
                                        </p:tgtEl>
                                      </p:cBhvr>
                                      <p:from x="10000" y="10000"/>
                                      <p:to x="200000" y="450000"/>
                                    </p:animScale>
                                    <p:animScale>
                                      <p:cBhvr>
                                        <p:cTn id="65" dur="1230" accel="100000" fill="hold">
                                          <p:stCondLst>
                                            <p:cond delay="770"/>
                                          </p:stCondLst>
                                        </p:cTn>
                                        <p:tgtEl>
                                          <p:spTgt spid="13"/>
                                        </p:tgtEl>
                                      </p:cBhvr>
                                      <p:from x="200000" y="450000"/>
                                      <p:to x="100000" y="100000"/>
                                    </p:animScale>
                                    <p:set>
                                      <p:cBhvr>
                                        <p:cTn id="66" dur="770" fill="hold"/>
                                        <p:tgtEl>
                                          <p:spTgt spid="13"/>
                                        </p:tgtEl>
                                        <p:attrNameLst>
                                          <p:attrName>ppt_x</p:attrName>
                                        </p:attrNameLst>
                                      </p:cBhvr>
                                      <p:to>
                                        <p:strVal val="(0.5)"/>
                                      </p:to>
                                    </p:set>
                                    <p:anim from="(0.5)" to="(#ppt_x)" calcmode="lin" valueType="num">
                                      <p:cBhvr>
                                        <p:cTn id="67" dur="1230" accel="100000" fill="hold">
                                          <p:stCondLst>
                                            <p:cond delay="770"/>
                                          </p:stCondLst>
                                        </p:cTn>
                                        <p:tgtEl>
                                          <p:spTgt spid="13"/>
                                        </p:tgtEl>
                                        <p:attrNameLst>
                                          <p:attrName>ppt_x</p:attrName>
                                        </p:attrNameLst>
                                      </p:cBhvr>
                                    </p:anim>
                                    <p:set>
                                      <p:cBhvr>
                                        <p:cTn id="68" dur="770" fill="hold"/>
                                        <p:tgtEl>
                                          <p:spTgt spid="13"/>
                                        </p:tgtEl>
                                        <p:attrNameLst>
                                          <p:attrName>ppt_y</p:attrName>
                                        </p:attrNameLst>
                                      </p:cBhvr>
                                      <p:to>
                                        <p:strVal val="(#ppt_y+0.4)"/>
                                      </p:to>
                                    </p:set>
                                    <p:anim from="(#ppt_y+0.4)" to="(#ppt_y)" calcmode="lin" valueType="num">
                                      <p:cBhvr>
                                        <p:cTn id="69" dur="1230" accel="100000" fill="hold">
                                          <p:stCondLst>
                                            <p:cond delay="770"/>
                                          </p:stCondLst>
                                        </p:cTn>
                                        <p:tgtEl>
                                          <p:spTgt spid="13"/>
                                        </p:tgtEl>
                                        <p:attrNameLst>
                                          <p:attrName>ppt_y</p:attrName>
                                        </p:attrNameLst>
                                      </p:cBhvr>
                                    </p:anim>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29"/>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nodeType="afterGroup">
                            <p:stCondLst>
                              <p:cond delay="0"/>
                            </p:stCondLst>
                            <p:childTnLst>
                              <p:par>
                                <p:cTn id="78" presetID="1" presetClass="exit" presetSubtype="0" fill="hold" nodeType="afterEffect">
                                  <p:stCondLst>
                                    <p:cond delay="200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2000"/>
                                  </p:stCondLst>
                                  <p:childTnLst>
                                    <p:set>
                                      <p:cBhvr>
                                        <p:cTn id="8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2" restart="whenNotActive" fill="hold" evtFilter="cancelBubble" nodeType="interactiveSeq">
                <p:stCondLst>
                  <p:cond evt="onClick" delay="0">
                    <p:tgtEl>
                      <p:spTgt spid="26"/>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par>
                          <p:cTn id="89" fill="hold" nodeType="afterGroup">
                            <p:stCondLst>
                              <p:cond delay="0"/>
                            </p:stCondLst>
                            <p:childTnLst>
                              <p:par>
                                <p:cTn id="90" presetID="1" presetClass="exit" presetSubtype="0" fill="hold" nodeType="afterEffect">
                                  <p:stCondLst>
                                    <p:cond delay="2000"/>
                                  </p:stCondLst>
                                  <p:childTnLst>
                                    <p:set>
                                      <p:cBhvr>
                                        <p:cTn id="91" dur="1" fill="hold">
                                          <p:stCondLst>
                                            <p:cond delay="0"/>
                                          </p:stCondLst>
                                        </p:cTn>
                                        <p:tgtEl>
                                          <p:spTgt spid="28"/>
                                        </p:tgtEl>
                                        <p:attrNameLst>
                                          <p:attrName>style.visibility</p:attrName>
                                        </p:attrNameLst>
                                      </p:cBhvr>
                                      <p:to>
                                        <p:strVal val="hidden"/>
                                      </p:to>
                                    </p:set>
                                  </p:childTnLst>
                                </p:cTn>
                              </p:par>
                              <p:par>
                                <p:cTn id="92" presetID="1" presetClass="exit" presetSubtype="0" fill="hold" grpId="1" nodeType="withEffect">
                                  <p:stCondLst>
                                    <p:cond delay="2000"/>
                                  </p:stCondLst>
                                  <p:childTnLst>
                                    <p:set>
                                      <p:cBhvr>
                                        <p:cTn id="9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4" restart="whenNotActive" fill="hold" evtFilter="cancelBubble" nodeType="interactiveSeq">
                <p:stCondLst>
                  <p:cond evt="onClick" delay="0">
                    <p:tgtEl>
                      <p:spTgt spid="2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1"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770" decel="100000"/>
                                        <p:tgtEl>
                                          <p:spTgt spid="28"/>
                                        </p:tgtEl>
                                      </p:cBhvr>
                                    </p:animEffect>
                                    <p:animScale>
                                      <p:cBhvr>
                                        <p:cTn id="100" dur="770" decel="100000"/>
                                        <p:tgtEl>
                                          <p:spTgt spid="28"/>
                                        </p:tgtEl>
                                      </p:cBhvr>
                                      <p:from x="10000" y="10000"/>
                                      <p:to x="200000" y="450000"/>
                                    </p:animScale>
                                    <p:animScale>
                                      <p:cBhvr>
                                        <p:cTn id="101" dur="1230" accel="100000" fill="hold">
                                          <p:stCondLst>
                                            <p:cond delay="770"/>
                                          </p:stCondLst>
                                        </p:cTn>
                                        <p:tgtEl>
                                          <p:spTgt spid="28"/>
                                        </p:tgtEl>
                                      </p:cBhvr>
                                      <p:from x="200000" y="450000"/>
                                      <p:to x="100000" y="100000"/>
                                    </p:animScale>
                                    <p:set>
                                      <p:cBhvr>
                                        <p:cTn id="102" dur="770" fill="hold"/>
                                        <p:tgtEl>
                                          <p:spTgt spid="28"/>
                                        </p:tgtEl>
                                        <p:attrNameLst>
                                          <p:attrName>ppt_x</p:attrName>
                                        </p:attrNameLst>
                                      </p:cBhvr>
                                      <p:to>
                                        <p:strVal val="(0.5)"/>
                                      </p:to>
                                    </p:set>
                                    <p:anim from="(0.5)" to="(#ppt_x)" calcmode="lin" valueType="num">
                                      <p:cBhvr>
                                        <p:cTn id="103" dur="1230" accel="100000" fill="hold">
                                          <p:stCondLst>
                                            <p:cond delay="770"/>
                                          </p:stCondLst>
                                        </p:cTn>
                                        <p:tgtEl>
                                          <p:spTgt spid="28"/>
                                        </p:tgtEl>
                                        <p:attrNameLst>
                                          <p:attrName>ppt_x</p:attrName>
                                        </p:attrNameLst>
                                      </p:cBhvr>
                                    </p:anim>
                                    <p:set>
                                      <p:cBhvr>
                                        <p:cTn id="104" dur="770" fill="hold"/>
                                        <p:tgtEl>
                                          <p:spTgt spid="28"/>
                                        </p:tgtEl>
                                        <p:attrNameLst>
                                          <p:attrName>ppt_y</p:attrName>
                                        </p:attrNameLst>
                                      </p:cBhvr>
                                      <p:to>
                                        <p:strVal val="(#ppt_y+0.4)"/>
                                      </p:to>
                                    </p:set>
                                    <p:anim from="(#ppt_y+0.4)" to="(#ppt_y)" calcmode="lin" valueType="num">
                                      <p:cBhvr>
                                        <p:cTn id="105" dur="1230" accel="100000" fill="hold">
                                          <p:stCondLst>
                                            <p:cond delay="770"/>
                                          </p:stCondLst>
                                        </p:cTn>
                                        <p:tgtEl>
                                          <p:spTgt spid="28"/>
                                        </p:tgtEl>
                                        <p:attrNameLst>
                                          <p:attrName>ppt_y</p:attrName>
                                        </p:attrNameLst>
                                      </p:cBhvr>
                                    </p:anim>
                                  </p:childTnLst>
                                </p:cTn>
                              </p:par>
                            </p:childTnLst>
                          </p:cTn>
                        </p:par>
                        <p:par>
                          <p:cTn id="106" fill="hold" nodeType="afterGroup">
                            <p:stCondLst>
                              <p:cond delay="2000"/>
                            </p:stCondLst>
                            <p:childTnLst>
                              <p:par>
                                <p:cTn id="107" presetID="51" presetClass="entr" presetSubtype="0" fill="hold"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770" decel="100000"/>
                                        <p:tgtEl>
                                          <p:spTgt spid="32"/>
                                        </p:tgtEl>
                                      </p:cBhvr>
                                    </p:animEffect>
                                    <p:animScale>
                                      <p:cBhvr>
                                        <p:cTn id="110" dur="770" decel="100000"/>
                                        <p:tgtEl>
                                          <p:spTgt spid="32"/>
                                        </p:tgtEl>
                                      </p:cBhvr>
                                      <p:from x="10000" y="10000"/>
                                      <p:to x="200000" y="450000"/>
                                    </p:animScale>
                                    <p:animScale>
                                      <p:cBhvr>
                                        <p:cTn id="111" dur="1230" accel="100000" fill="hold">
                                          <p:stCondLst>
                                            <p:cond delay="770"/>
                                          </p:stCondLst>
                                        </p:cTn>
                                        <p:tgtEl>
                                          <p:spTgt spid="32"/>
                                        </p:tgtEl>
                                      </p:cBhvr>
                                      <p:from x="200000" y="450000"/>
                                      <p:to x="100000" y="100000"/>
                                    </p:animScale>
                                    <p:set>
                                      <p:cBhvr>
                                        <p:cTn id="112" dur="770" fill="hold"/>
                                        <p:tgtEl>
                                          <p:spTgt spid="32"/>
                                        </p:tgtEl>
                                        <p:attrNameLst>
                                          <p:attrName>ppt_x</p:attrName>
                                        </p:attrNameLst>
                                      </p:cBhvr>
                                      <p:to>
                                        <p:strVal val="(0.5)"/>
                                      </p:to>
                                    </p:set>
                                    <p:anim from="(0.5)" to="(#ppt_x)" calcmode="lin" valueType="num">
                                      <p:cBhvr>
                                        <p:cTn id="113" dur="1230" accel="100000" fill="hold">
                                          <p:stCondLst>
                                            <p:cond delay="770"/>
                                          </p:stCondLst>
                                        </p:cTn>
                                        <p:tgtEl>
                                          <p:spTgt spid="32"/>
                                        </p:tgtEl>
                                        <p:attrNameLst>
                                          <p:attrName>ppt_x</p:attrName>
                                        </p:attrNameLst>
                                      </p:cBhvr>
                                    </p:anim>
                                    <p:set>
                                      <p:cBhvr>
                                        <p:cTn id="114" dur="770" fill="hold"/>
                                        <p:tgtEl>
                                          <p:spTgt spid="32"/>
                                        </p:tgtEl>
                                        <p:attrNameLst>
                                          <p:attrName>ppt_y</p:attrName>
                                        </p:attrNameLst>
                                      </p:cBhvr>
                                      <p:to>
                                        <p:strVal val="(#ppt_y+0.4)"/>
                                      </p:to>
                                    </p:set>
                                    <p:anim from="(#ppt_y+0.4)" to="(#ppt_y)" calcmode="lin" valueType="num">
                                      <p:cBhvr>
                                        <p:cTn id="115" dur="1230" accel="100000" fill="hold">
                                          <p:stCondLst>
                                            <p:cond delay="770"/>
                                          </p:stCondLst>
                                        </p:cTn>
                                        <p:tgtEl>
                                          <p:spTgt spid="32"/>
                                        </p:tgtEl>
                                        <p:attrNameLst>
                                          <p:attrName>ppt_y</p:attrName>
                                        </p:attrNameLst>
                                      </p:cBhvr>
                                    </p:anim>
                                  </p:childTnLst>
                                </p:cTn>
                              </p:par>
                            </p:childTnLst>
                          </p:cTn>
                        </p:par>
                      </p:childTnLst>
                    </p:cTn>
                  </p:par>
                </p:childTnLst>
              </p:cTn>
              <p:nextCondLst>
                <p:cond evt="onClick" delay="0">
                  <p:tgtEl>
                    <p:spTgt spid="27"/>
                  </p:tgtEl>
                </p:cond>
              </p:nextCondLst>
            </p:seq>
            <p:seq concurrent="1" nextAc="seek">
              <p:cTn id="116" restart="whenNotActive" fill="hold" evtFilter="cancelBubble" nodeType="interactiveSeq">
                <p:stCondLst>
                  <p:cond evt="onClick" delay="0">
                    <p:tgtEl>
                      <p:spTgt spid="3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51" presetClass="entr" presetSubtype="0" fill="hold"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770" decel="100000"/>
                                        <p:tgtEl>
                                          <p:spTgt spid="32"/>
                                        </p:tgtEl>
                                      </p:cBhvr>
                                    </p:animEffect>
                                    <p:animScale>
                                      <p:cBhvr>
                                        <p:cTn id="122" dur="770" decel="100000"/>
                                        <p:tgtEl>
                                          <p:spTgt spid="32"/>
                                        </p:tgtEl>
                                      </p:cBhvr>
                                      <p:from x="10000" y="10000"/>
                                      <p:to x="200000" y="450000"/>
                                    </p:animScale>
                                    <p:animScale>
                                      <p:cBhvr>
                                        <p:cTn id="123" dur="1230" accel="100000" fill="hold">
                                          <p:stCondLst>
                                            <p:cond delay="770"/>
                                          </p:stCondLst>
                                        </p:cTn>
                                        <p:tgtEl>
                                          <p:spTgt spid="32"/>
                                        </p:tgtEl>
                                      </p:cBhvr>
                                      <p:from x="200000" y="450000"/>
                                      <p:to x="100000" y="100000"/>
                                    </p:animScale>
                                    <p:set>
                                      <p:cBhvr>
                                        <p:cTn id="124" dur="770" fill="hold"/>
                                        <p:tgtEl>
                                          <p:spTgt spid="32"/>
                                        </p:tgtEl>
                                        <p:attrNameLst>
                                          <p:attrName>ppt_x</p:attrName>
                                        </p:attrNameLst>
                                      </p:cBhvr>
                                      <p:to>
                                        <p:strVal val="(0.5)"/>
                                      </p:to>
                                    </p:set>
                                    <p:anim from="(0.5)" to="(#ppt_x)" calcmode="lin" valueType="num">
                                      <p:cBhvr>
                                        <p:cTn id="125" dur="1230" accel="100000" fill="hold">
                                          <p:stCondLst>
                                            <p:cond delay="770"/>
                                          </p:stCondLst>
                                        </p:cTn>
                                        <p:tgtEl>
                                          <p:spTgt spid="32"/>
                                        </p:tgtEl>
                                        <p:attrNameLst>
                                          <p:attrName>ppt_x</p:attrName>
                                        </p:attrNameLst>
                                      </p:cBhvr>
                                    </p:anim>
                                    <p:set>
                                      <p:cBhvr>
                                        <p:cTn id="126" dur="770" fill="hold"/>
                                        <p:tgtEl>
                                          <p:spTgt spid="32"/>
                                        </p:tgtEl>
                                        <p:attrNameLst>
                                          <p:attrName>ppt_y</p:attrName>
                                        </p:attrNameLst>
                                      </p:cBhvr>
                                      <p:to>
                                        <p:strVal val="(#ppt_y+0.4)"/>
                                      </p:to>
                                    </p:set>
                                    <p:anim from="(#ppt_y+0.4)" to="(#ppt_y)" calcmode="lin" valueType="num">
                                      <p:cBhvr>
                                        <p:cTn id="127" dur="1230" accel="100000" fill="hold">
                                          <p:stCondLst>
                                            <p:cond delay="770"/>
                                          </p:stCondLst>
                                        </p:cTn>
                                        <p:tgtEl>
                                          <p:spTgt spid="32"/>
                                        </p:tgtEl>
                                        <p:attrNameLst>
                                          <p:attrName>ppt_y</p:attrName>
                                        </p:attrNameLst>
                                      </p:cBhvr>
                                    </p:anim>
                                  </p:childTnLst>
                                </p:cTn>
                              </p:par>
                            </p:childTnLst>
                          </p:cTn>
                        </p:par>
                        <p:par>
                          <p:cTn id="128" fill="hold" nodeType="afterGroup">
                            <p:stCondLst>
                              <p:cond delay="2000"/>
                            </p:stCondLst>
                            <p:childTnLst>
                              <p:par>
                                <p:cTn id="129" presetID="51" presetClass="entr" presetSubtype="0"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770" decel="100000"/>
                                        <p:tgtEl>
                                          <p:spTgt spid="28"/>
                                        </p:tgtEl>
                                      </p:cBhvr>
                                    </p:animEffect>
                                    <p:animScale>
                                      <p:cBhvr>
                                        <p:cTn id="132" dur="770" decel="100000"/>
                                        <p:tgtEl>
                                          <p:spTgt spid="28"/>
                                        </p:tgtEl>
                                      </p:cBhvr>
                                      <p:from x="10000" y="10000"/>
                                      <p:to x="200000" y="450000"/>
                                    </p:animScale>
                                    <p:animScale>
                                      <p:cBhvr>
                                        <p:cTn id="133" dur="1230" accel="100000" fill="hold">
                                          <p:stCondLst>
                                            <p:cond delay="770"/>
                                          </p:stCondLst>
                                        </p:cTn>
                                        <p:tgtEl>
                                          <p:spTgt spid="28"/>
                                        </p:tgtEl>
                                      </p:cBhvr>
                                      <p:from x="200000" y="450000"/>
                                      <p:to x="100000" y="100000"/>
                                    </p:animScale>
                                    <p:set>
                                      <p:cBhvr>
                                        <p:cTn id="134" dur="770" fill="hold"/>
                                        <p:tgtEl>
                                          <p:spTgt spid="28"/>
                                        </p:tgtEl>
                                        <p:attrNameLst>
                                          <p:attrName>ppt_x</p:attrName>
                                        </p:attrNameLst>
                                      </p:cBhvr>
                                      <p:to>
                                        <p:strVal val="(0.5)"/>
                                      </p:to>
                                    </p:set>
                                    <p:anim from="(0.5)" to="(#ppt_x)" calcmode="lin" valueType="num">
                                      <p:cBhvr>
                                        <p:cTn id="135" dur="1230" accel="100000" fill="hold">
                                          <p:stCondLst>
                                            <p:cond delay="770"/>
                                          </p:stCondLst>
                                        </p:cTn>
                                        <p:tgtEl>
                                          <p:spTgt spid="28"/>
                                        </p:tgtEl>
                                        <p:attrNameLst>
                                          <p:attrName>ppt_x</p:attrName>
                                        </p:attrNameLst>
                                      </p:cBhvr>
                                    </p:anim>
                                    <p:set>
                                      <p:cBhvr>
                                        <p:cTn id="136" dur="770" fill="hold"/>
                                        <p:tgtEl>
                                          <p:spTgt spid="28"/>
                                        </p:tgtEl>
                                        <p:attrNameLst>
                                          <p:attrName>ppt_y</p:attrName>
                                        </p:attrNameLst>
                                      </p:cBhvr>
                                      <p:to>
                                        <p:strVal val="(#ppt_y+0.4)"/>
                                      </p:to>
                                    </p:set>
                                    <p:anim from="(#ppt_y+0.4)" to="(#ppt_y)" calcmode="lin" valueType="num">
                                      <p:cBhvr>
                                        <p:cTn id="137" dur="1230" accel="100000" fill="hold">
                                          <p:stCondLst>
                                            <p:cond delay="770"/>
                                          </p:stCondLst>
                                        </p:cTn>
                                        <p:tgtEl>
                                          <p:spTgt spid="28"/>
                                        </p:tgtEl>
                                        <p:attrNameLst>
                                          <p:attrName>ppt_y</p:attrName>
                                        </p:attrNameLst>
                                      </p:cBhvr>
                                    </p:anim>
                                  </p:childTnLst>
                                </p:cTn>
                              </p:par>
                            </p:childTnLst>
                          </p:cTn>
                        </p:par>
                      </p:childTnLst>
                    </p:cTn>
                  </p:par>
                </p:childTnLst>
              </p:cTn>
              <p:nextCondLst>
                <p:cond evt="onClick" delay="0">
                  <p:tgtEl>
                    <p:spTgt spid="31"/>
                  </p:tgtEl>
                </p:cond>
              </p:nextCondLst>
            </p:seq>
            <p:seq concurrent="1" nextAc="seek">
              <p:cTn id="138" restart="whenNotActive" fill="hold" evtFilter="cancelBubble" nodeType="interactiveSeq">
                <p:stCondLst>
                  <p:cond evt="onClick" delay="0">
                    <p:tgtEl>
                      <p:spTgt spid="41"/>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4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9"/>
                                        </p:tgtEl>
                                        <p:attrNameLst>
                                          <p:attrName>style.visibility</p:attrName>
                                        </p:attrNameLst>
                                      </p:cBhvr>
                                      <p:to>
                                        <p:strVal val="visible"/>
                                      </p:to>
                                    </p:set>
                                  </p:childTnLst>
                                </p:cTn>
                              </p:par>
                            </p:childTnLst>
                          </p:cTn>
                        </p:par>
                        <p:par>
                          <p:cTn id="145" fill="hold" nodeType="afterGroup">
                            <p:stCondLst>
                              <p:cond delay="0"/>
                            </p:stCondLst>
                            <p:childTnLst>
                              <p:par>
                                <p:cTn id="146" presetID="1" presetClass="exit" presetSubtype="0" fill="hold" nodeType="afterEffect">
                                  <p:stCondLst>
                                    <p:cond delay="2000"/>
                                  </p:stCondLst>
                                  <p:childTnLst>
                                    <p:set>
                                      <p:cBhvr>
                                        <p:cTn id="147" dur="1" fill="hold">
                                          <p:stCondLst>
                                            <p:cond delay="0"/>
                                          </p:stCondLst>
                                        </p:cTn>
                                        <p:tgtEl>
                                          <p:spTgt spid="43"/>
                                        </p:tgtEl>
                                        <p:attrNameLst>
                                          <p:attrName>style.visibility</p:attrName>
                                        </p:attrNameLst>
                                      </p:cBhvr>
                                      <p:to>
                                        <p:strVal val="hidden"/>
                                      </p:to>
                                    </p:set>
                                  </p:childTnLst>
                                </p:cTn>
                              </p:par>
                              <p:par>
                                <p:cTn id="148" presetID="1" presetClass="exit" presetSubtype="0" fill="hold" grpId="1" nodeType="withEffect">
                                  <p:stCondLst>
                                    <p:cond delay="2000"/>
                                  </p:stCondLst>
                                  <p:childTnLst>
                                    <p:set>
                                      <p:cBhvr>
                                        <p:cTn id="149"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50" restart="whenNotActive" fill="hold" evtFilter="cancelBubble" nodeType="interactiveSeq">
                <p:stCondLst>
                  <p:cond evt="onClick" delay="0">
                    <p:tgtEl>
                      <p:spTgt spid="38"/>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4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childTnLst>
                                </p:cTn>
                              </p:par>
                            </p:childTnLst>
                          </p:cTn>
                        </p:par>
                        <p:par>
                          <p:cTn id="157" fill="hold" nodeType="afterGroup">
                            <p:stCondLst>
                              <p:cond delay="0"/>
                            </p:stCondLst>
                            <p:childTnLst>
                              <p:par>
                                <p:cTn id="158" presetID="1" presetClass="exit" presetSubtype="0" fill="hold" nodeType="afterEffect">
                                  <p:stCondLst>
                                    <p:cond delay="2000"/>
                                  </p:stCondLst>
                                  <p:childTnLst>
                                    <p:set>
                                      <p:cBhvr>
                                        <p:cTn id="159" dur="1" fill="hold">
                                          <p:stCondLst>
                                            <p:cond delay="0"/>
                                          </p:stCondLst>
                                        </p:cTn>
                                        <p:tgtEl>
                                          <p:spTgt spid="40"/>
                                        </p:tgtEl>
                                        <p:attrNameLst>
                                          <p:attrName>style.visibility</p:attrName>
                                        </p:attrNameLst>
                                      </p:cBhvr>
                                      <p:to>
                                        <p:strVal val="hidden"/>
                                      </p:to>
                                    </p:set>
                                  </p:childTnLst>
                                </p:cTn>
                              </p:par>
                              <p:par>
                                <p:cTn id="160" presetID="1" presetClass="exit" presetSubtype="0" fill="hold" grpId="1" nodeType="withEffect">
                                  <p:stCondLst>
                                    <p:cond delay="2000"/>
                                  </p:stCondLst>
                                  <p:childTnLst>
                                    <p:set>
                                      <p:cBhvr>
                                        <p:cTn id="161"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62" restart="whenNotActive" fill="hold" evtFilter="cancelBubble" nodeType="interactiveSeq">
                <p:stCondLst>
                  <p:cond evt="onClick" delay="0">
                    <p:tgtEl>
                      <p:spTgt spid="39"/>
                    </p:tgtEl>
                  </p:cond>
                </p:stCondLst>
                <p:endSync evt="end" delay="0">
                  <p:rtn val="all"/>
                </p:endSync>
                <p:childTnLst>
                  <p:par>
                    <p:cTn id="163" fill="hold" nodeType="clickPar">
                      <p:stCondLst>
                        <p:cond delay="0"/>
                      </p:stCondLst>
                      <p:childTnLst>
                        <p:par>
                          <p:cTn id="164" fill="hold" nodeType="withGroup">
                            <p:stCondLst>
                              <p:cond delay="0"/>
                            </p:stCondLst>
                            <p:childTnLst>
                              <p:par>
                                <p:cTn id="165" presetID="51" presetClass="entr" presetSubtype="0" fill="hold"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770" decel="100000"/>
                                        <p:tgtEl>
                                          <p:spTgt spid="40"/>
                                        </p:tgtEl>
                                      </p:cBhvr>
                                    </p:animEffect>
                                    <p:animScale>
                                      <p:cBhvr>
                                        <p:cTn id="168" dur="770" decel="100000"/>
                                        <p:tgtEl>
                                          <p:spTgt spid="40"/>
                                        </p:tgtEl>
                                      </p:cBhvr>
                                      <p:from x="10000" y="10000"/>
                                      <p:to x="200000" y="450000"/>
                                    </p:animScale>
                                    <p:animScale>
                                      <p:cBhvr>
                                        <p:cTn id="169" dur="1230" accel="100000" fill="hold">
                                          <p:stCondLst>
                                            <p:cond delay="770"/>
                                          </p:stCondLst>
                                        </p:cTn>
                                        <p:tgtEl>
                                          <p:spTgt spid="40"/>
                                        </p:tgtEl>
                                      </p:cBhvr>
                                      <p:from x="200000" y="450000"/>
                                      <p:to x="100000" y="100000"/>
                                    </p:animScale>
                                    <p:set>
                                      <p:cBhvr>
                                        <p:cTn id="170" dur="770" fill="hold"/>
                                        <p:tgtEl>
                                          <p:spTgt spid="40"/>
                                        </p:tgtEl>
                                        <p:attrNameLst>
                                          <p:attrName>ppt_x</p:attrName>
                                        </p:attrNameLst>
                                      </p:cBhvr>
                                      <p:to>
                                        <p:strVal val="(0.5)"/>
                                      </p:to>
                                    </p:set>
                                    <p:anim from="(0.5)" to="(#ppt_x)" calcmode="lin" valueType="num">
                                      <p:cBhvr>
                                        <p:cTn id="171" dur="1230" accel="100000" fill="hold">
                                          <p:stCondLst>
                                            <p:cond delay="770"/>
                                          </p:stCondLst>
                                        </p:cTn>
                                        <p:tgtEl>
                                          <p:spTgt spid="40"/>
                                        </p:tgtEl>
                                        <p:attrNameLst>
                                          <p:attrName>ppt_x</p:attrName>
                                        </p:attrNameLst>
                                      </p:cBhvr>
                                    </p:anim>
                                    <p:set>
                                      <p:cBhvr>
                                        <p:cTn id="172" dur="770" fill="hold"/>
                                        <p:tgtEl>
                                          <p:spTgt spid="40"/>
                                        </p:tgtEl>
                                        <p:attrNameLst>
                                          <p:attrName>ppt_y</p:attrName>
                                        </p:attrNameLst>
                                      </p:cBhvr>
                                      <p:to>
                                        <p:strVal val="(#ppt_y+0.4)"/>
                                      </p:to>
                                    </p:set>
                                    <p:anim from="(#ppt_y+0.4)" to="(#ppt_y)" calcmode="lin" valueType="num">
                                      <p:cBhvr>
                                        <p:cTn id="173" dur="1230" accel="100000" fill="hold">
                                          <p:stCondLst>
                                            <p:cond delay="770"/>
                                          </p:stCondLst>
                                        </p:cTn>
                                        <p:tgtEl>
                                          <p:spTgt spid="40"/>
                                        </p:tgtEl>
                                        <p:attrNameLst>
                                          <p:attrName>ppt_y</p:attrName>
                                        </p:attrNameLst>
                                      </p:cBhvr>
                                    </p:anim>
                                  </p:childTnLst>
                                </p:cTn>
                              </p:par>
                            </p:childTnLst>
                          </p:cTn>
                        </p:par>
                        <p:par>
                          <p:cTn id="174" fill="hold" nodeType="afterGroup">
                            <p:stCondLst>
                              <p:cond delay="2000"/>
                            </p:stCondLst>
                            <p:childTnLst>
                              <p:par>
                                <p:cTn id="175" presetID="51" presetClass="entr" presetSubtype="0" fill="hold" nodeType="after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fade">
                                      <p:cBhvr>
                                        <p:cTn id="177" dur="770" decel="100000"/>
                                        <p:tgtEl>
                                          <p:spTgt spid="43"/>
                                        </p:tgtEl>
                                      </p:cBhvr>
                                    </p:animEffect>
                                    <p:animScale>
                                      <p:cBhvr>
                                        <p:cTn id="178" dur="770" decel="100000"/>
                                        <p:tgtEl>
                                          <p:spTgt spid="43"/>
                                        </p:tgtEl>
                                      </p:cBhvr>
                                      <p:from x="10000" y="10000"/>
                                      <p:to x="200000" y="450000"/>
                                    </p:animScale>
                                    <p:animScale>
                                      <p:cBhvr>
                                        <p:cTn id="179" dur="1230" accel="100000" fill="hold">
                                          <p:stCondLst>
                                            <p:cond delay="770"/>
                                          </p:stCondLst>
                                        </p:cTn>
                                        <p:tgtEl>
                                          <p:spTgt spid="43"/>
                                        </p:tgtEl>
                                      </p:cBhvr>
                                      <p:from x="200000" y="450000"/>
                                      <p:to x="100000" y="100000"/>
                                    </p:animScale>
                                    <p:set>
                                      <p:cBhvr>
                                        <p:cTn id="180" dur="770" fill="hold"/>
                                        <p:tgtEl>
                                          <p:spTgt spid="43"/>
                                        </p:tgtEl>
                                        <p:attrNameLst>
                                          <p:attrName>ppt_x</p:attrName>
                                        </p:attrNameLst>
                                      </p:cBhvr>
                                      <p:to>
                                        <p:strVal val="(0.5)"/>
                                      </p:to>
                                    </p:set>
                                    <p:anim from="(0.5)" to="(#ppt_x)" calcmode="lin" valueType="num">
                                      <p:cBhvr>
                                        <p:cTn id="181" dur="1230" accel="100000" fill="hold">
                                          <p:stCondLst>
                                            <p:cond delay="770"/>
                                          </p:stCondLst>
                                        </p:cTn>
                                        <p:tgtEl>
                                          <p:spTgt spid="43"/>
                                        </p:tgtEl>
                                        <p:attrNameLst>
                                          <p:attrName>ppt_x</p:attrName>
                                        </p:attrNameLst>
                                      </p:cBhvr>
                                    </p:anim>
                                    <p:set>
                                      <p:cBhvr>
                                        <p:cTn id="182" dur="770" fill="hold"/>
                                        <p:tgtEl>
                                          <p:spTgt spid="43"/>
                                        </p:tgtEl>
                                        <p:attrNameLst>
                                          <p:attrName>ppt_y</p:attrName>
                                        </p:attrNameLst>
                                      </p:cBhvr>
                                      <p:to>
                                        <p:strVal val="(#ppt_y+0.4)"/>
                                      </p:to>
                                    </p:set>
                                    <p:anim from="(#ppt_y+0.4)" to="(#ppt_y)" calcmode="lin" valueType="num">
                                      <p:cBhvr>
                                        <p:cTn id="183" dur="1230" accel="100000" fill="hold">
                                          <p:stCondLst>
                                            <p:cond delay="770"/>
                                          </p:stCondLst>
                                        </p:cTn>
                                        <p:tgtEl>
                                          <p:spTgt spid="43"/>
                                        </p:tgtEl>
                                        <p:attrNameLst>
                                          <p:attrName>ppt_y</p:attrName>
                                        </p:attrNameLst>
                                      </p:cBhvr>
                                    </p:anim>
                                  </p:childTnLst>
                                </p:cTn>
                              </p:par>
                            </p:childTnLst>
                          </p:cTn>
                        </p:par>
                      </p:childTnLst>
                    </p:cTn>
                  </p:par>
                </p:childTnLst>
              </p:cTn>
              <p:nextCondLst>
                <p:cond evt="onClick" delay="0">
                  <p:tgtEl>
                    <p:spTgt spid="39"/>
                  </p:tgtEl>
                </p:cond>
              </p:nextCondLst>
            </p:seq>
            <p:seq concurrent="1" nextAc="seek">
              <p:cTn id="184" restart="whenNotActive" fill="hold" evtFilter="cancelBubble" nodeType="interactiveSeq">
                <p:stCondLst>
                  <p:cond evt="onClick" delay="0">
                    <p:tgtEl>
                      <p:spTgt spid="42"/>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51" presetClass="entr" presetSubtype="0" fill="hold" nodeType="click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770" decel="100000"/>
                                        <p:tgtEl>
                                          <p:spTgt spid="43"/>
                                        </p:tgtEl>
                                      </p:cBhvr>
                                    </p:animEffect>
                                    <p:animScale>
                                      <p:cBhvr>
                                        <p:cTn id="190" dur="770" decel="100000"/>
                                        <p:tgtEl>
                                          <p:spTgt spid="43"/>
                                        </p:tgtEl>
                                      </p:cBhvr>
                                      <p:from x="10000" y="10000"/>
                                      <p:to x="200000" y="450000"/>
                                    </p:animScale>
                                    <p:animScale>
                                      <p:cBhvr>
                                        <p:cTn id="191" dur="1230" accel="100000" fill="hold">
                                          <p:stCondLst>
                                            <p:cond delay="770"/>
                                          </p:stCondLst>
                                        </p:cTn>
                                        <p:tgtEl>
                                          <p:spTgt spid="43"/>
                                        </p:tgtEl>
                                      </p:cBhvr>
                                      <p:from x="200000" y="450000"/>
                                      <p:to x="100000" y="100000"/>
                                    </p:animScale>
                                    <p:set>
                                      <p:cBhvr>
                                        <p:cTn id="192" dur="770" fill="hold"/>
                                        <p:tgtEl>
                                          <p:spTgt spid="43"/>
                                        </p:tgtEl>
                                        <p:attrNameLst>
                                          <p:attrName>ppt_x</p:attrName>
                                        </p:attrNameLst>
                                      </p:cBhvr>
                                      <p:to>
                                        <p:strVal val="(0.5)"/>
                                      </p:to>
                                    </p:set>
                                    <p:anim from="(0.5)" to="(#ppt_x)" calcmode="lin" valueType="num">
                                      <p:cBhvr>
                                        <p:cTn id="193" dur="1230" accel="100000" fill="hold">
                                          <p:stCondLst>
                                            <p:cond delay="770"/>
                                          </p:stCondLst>
                                        </p:cTn>
                                        <p:tgtEl>
                                          <p:spTgt spid="43"/>
                                        </p:tgtEl>
                                        <p:attrNameLst>
                                          <p:attrName>ppt_x</p:attrName>
                                        </p:attrNameLst>
                                      </p:cBhvr>
                                    </p:anim>
                                    <p:set>
                                      <p:cBhvr>
                                        <p:cTn id="194" dur="770" fill="hold"/>
                                        <p:tgtEl>
                                          <p:spTgt spid="43"/>
                                        </p:tgtEl>
                                        <p:attrNameLst>
                                          <p:attrName>ppt_y</p:attrName>
                                        </p:attrNameLst>
                                      </p:cBhvr>
                                      <p:to>
                                        <p:strVal val="(#ppt_y+0.4)"/>
                                      </p:to>
                                    </p:set>
                                    <p:anim from="(#ppt_y+0.4)" to="(#ppt_y)" calcmode="lin" valueType="num">
                                      <p:cBhvr>
                                        <p:cTn id="195" dur="1230" accel="100000" fill="hold">
                                          <p:stCondLst>
                                            <p:cond delay="770"/>
                                          </p:stCondLst>
                                        </p:cTn>
                                        <p:tgtEl>
                                          <p:spTgt spid="43"/>
                                        </p:tgtEl>
                                        <p:attrNameLst>
                                          <p:attrName>ppt_y</p:attrName>
                                        </p:attrNameLst>
                                      </p:cBhvr>
                                    </p:anim>
                                  </p:childTnLst>
                                </p:cTn>
                              </p:par>
                            </p:childTnLst>
                          </p:cTn>
                        </p:par>
                        <p:par>
                          <p:cTn id="196" fill="hold" nodeType="afterGroup">
                            <p:stCondLst>
                              <p:cond delay="2000"/>
                            </p:stCondLst>
                            <p:childTnLst>
                              <p:par>
                                <p:cTn id="197" presetID="51" presetClass="entr" presetSubtype="0" fill="hold" nodeType="afterEffect">
                                  <p:stCondLst>
                                    <p:cond delay="0"/>
                                  </p:stCondLst>
                                  <p:childTnLst>
                                    <p:set>
                                      <p:cBhvr>
                                        <p:cTn id="198" dur="1" fill="hold">
                                          <p:stCondLst>
                                            <p:cond delay="0"/>
                                          </p:stCondLst>
                                        </p:cTn>
                                        <p:tgtEl>
                                          <p:spTgt spid="40"/>
                                        </p:tgtEl>
                                        <p:attrNameLst>
                                          <p:attrName>style.visibility</p:attrName>
                                        </p:attrNameLst>
                                      </p:cBhvr>
                                      <p:to>
                                        <p:strVal val="visible"/>
                                      </p:to>
                                    </p:set>
                                    <p:animEffect transition="in" filter="fade">
                                      <p:cBhvr>
                                        <p:cTn id="199" dur="770" decel="100000"/>
                                        <p:tgtEl>
                                          <p:spTgt spid="40"/>
                                        </p:tgtEl>
                                      </p:cBhvr>
                                    </p:animEffect>
                                    <p:animScale>
                                      <p:cBhvr>
                                        <p:cTn id="200" dur="770" decel="100000"/>
                                        <p:tgtEl>
                                          <p:spTgt spid="40"/>
                                        </p:tgtEl>
                                      </p:cBhvr>
                                      <p:from x="10000" y="10000"/>
                                      <p:to x="200000" y="450000"/>
                                    </p:animScale>
                                    <p:animScale>
                                      <p:cBhvr>
                                        <p:cTn id="201" dur="1230" accel="100000" fill="hold">
                                          <p:stCondLst>
                                            <p:cond delay="770"/>
                                          </p:stCondLst>
                                        </p:cTn>
                                        <p:tgtEl>
                                          <p:spTgt spid="40"/>
                                        </p:tgtEl>
                                      </p:cBhvr>
                                      <p:from x="200000" y="450000"/>
                                      <p:to x="100000" y="100000"/>
                                    </p:animScale>
                                    <p:set>
                                      <p:cBhvr>
                                        <p:cTn id="202" dur="770" fill="hold"/>
                                        <p:tgtEl>
                                          <p:spTgt spid="40"/>
                                        </p:tgtEl>
                                        <p:attrNameLst>
                                          <p:attrName>ppt_x</p:attrName>
                                        </p:attrNameLst>
                                      </p:cBhvr>
                                      <p:to>
                                        <p:strVal val="(0.5)"/>
                                      </p:to>
                                    </p:set>
                                    <p:anim from="(0.5)" to="(#ppt_x)" calcmode="lin" valueType="num">
                                      <p:cBhvr>
                                        <p:cTn id="203" dur="1230" accel="100000" fill="hold">
                                          <p:stCondLst>
                                            <p:cond delay="770"/>
                                          </p:stCondLst>
                                        </p:cTn>
                                        <p:tgtEl>
                                          <p:spTgt spid="40"/>
                                        </p:tgtEl>
                                        <p:attrNameLst>
                                          <p:attrName>ppt_x</p:attrName>
                                        </p:attrNameLst>
                                      </p:cBhvr>
                                    </p:anim>
                                    <p:set>
                                      <p:cBhvr>
                                        <p:cTn id="204" dur="770" fill="hold"/>
                                        <p:tgtEl>
                                          <p:spTgt spid="40"/>
                                        </p:tgtEl>
                                        <p:attrNameLst>
                                          <p:attrName>ppt_y</p:attrName>
                                        </p:attrNameLst>
                                      </p:cBhvr>
                                      <p:to>
                                        <p:strVal val="(#ppt_y+0.4)"/>
                                      </p:to>
                                    </p:set>
                                    <p:anim from="(#ppt_y+0.4)" to="(#ppt_y)" calcmode="lin" valueType="num">
                                      <p:cBhvr>
                                        <p:cTn id="205" dur="1230" accel="100000" fill="hold">
                                          <p:stCondLst>
                                            <p:cond delay="770"/>
                                          </p:stCondLst>
                                        </p:cTn>
                                        <p:tgtEl>
                                          <p:spTgt spid="40"/>
                                        </p:tgtEl>
                                        <p:attrNameLst>
                                          <p:attrName>ppt_y</p:attrName>
                                        </p:attrNameLst>
                                      </p:cBhvr>
                                    </p:anim>
                                  </p:childTnLst>
                                </p:cTn>
                              </p:par>
                            </p:childTnLst>
                          </p:cTn>
                        </p:par>
                      </p:childTnLst>
                    </p:cTn>
                  </p:par>
                </p:childTnLst>
              </p:cTn>
              <p:nextCondLst>
                <p:cond evt="onClick" delay="0">
                  <p:tgtEl>
                    <p:spTgt spid="42"/>
                  </p:tgtEl>
                </p:cond>
              </p:nextCondLst>
            </p:seq>
            <p:seq concurrent="1" nextAc="seek">
              <p:cTn id="206" restart="whenNotActive" fill="hold" evtFilter="cancelBubble" nodeType="interactiveSeq">
                <p:stCondLst>
                  <p:cond evt="onClick" delay="0">
                    <p:tgtEl>
                      <p:spTgt spid="47"/>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 presetClass="entr" presetSubtype="0" fill="hold" nodeType="clickEffect">
                                  <p:stCondLst>
                                    <p:cond delay="0"/>
                                  </p:stCondLst>
                                  <p:childTnLst>
                                    <p:set>
                                      <p:cBhvr>
                                        <p:cTn id="210" dur="1" fill="hold">
                                          <p:stCondLst>
                                            <p:cond delay="0"/>
                                          </p:stCondLst>
                                        </p:cTn>
                                        <p:tgtEl>
                                          <p:spTgt spid="4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45"/>
                                        </p:tgtEl>
                                        <p:attrNameLst>
                                          <p:attrName>style.visibility</p:attrName>
                                        </p:attrNameLst>
                                      </p:cBhvr>
                                      <p:to>
                                        <p:strVal val="visible"/>
                                      </p:to>
                                    </p:set>
                                  </p:childTnLst>
                                </p:cTn>
                              </p:par>
                            </p:childTnLst>
                          </p:cTn>
                        </p:par>
                        <p:par>
                          <p:cTn id="213" fill="hold" nodeType="afterGroup">
                            <p:stCondLst>
                              <p:cond delay="0"/>
                            </p:stCondLst>
                            <p:childTnLst>
                              <p:par>
                                <p:cTn id="214" presetID="1" presetClass="exit" presetSubtype="0" fill="hold" nodeType="afterEffect">
                                  <p:stCondLst>
                                    <p:cond delay="2000"/>
                                  </p:stCondLst>
                                  <p:childTnLst>
                                    <p:set>
                                      <p:cBhvr>
                                        <p:cTn id="215" dur="1" fill="hold">
                                          <p:stCondLst>
                                            <p:cond delay="0"/>
                                          </p:stCondLst>
                                        </p:cTn>
                                        <p:tgtEl>
                                          <p:spTgt spid="49"/>
                                        </p:tgtEl>
                                        <p:attrNameLst>
                                          <p:attrName>style.visibility</p:attrName>
                                        </p:attrNameLst>
                                      </p:cBhvr>
                                      <p:to>
                                        <p:strVal val="hidden"/>
                                      </p:to>
                                    </p:set>
                                  </p:childTnLst>
                                </p:cTn>
                              </p:par>
                              <p:par>
                                <p:cTn id="216" presetID="1" presetClass="exit" presetSubtype="0" fill="hold" grpId="1" nodeType="withEffect">
                                  <p:stCondLst>
                                    <p:cond delay="2000"/>
                                  </p:stCondLst>
                                  <p:childTnLst>
                                    <p:set>
                                      <p:cBhvr>
                                        <p:cTn id="21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18" restart="whenNotActive" fill="hold" evtFilter="cancelBubble" nodeType="interactiveSeq">
                <p:stCondLst>
                  <p:cond evt="onClick" delay="0">
                    <p:tgtEl>
                      <p:spTgt spid="44"/>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1" presetClass="entr" presetSubtype="0" fill="hold" nodeType="clickEffect">
                                  <p:stCondLst>
                                    <p:cond delay="0"/>
                                  </p:stCondLst>
                                  <p:childTnLst>
                                    <p:set>
                                      <p:cBhvr>
                                        <p:cTn id="222" dur="1" fill="hold">
                                          <p:stCondLst>
                                            <p:cond delay="0"/>
                                          </p:stCondLst>
                                        </p:cTn>
                                        <p:tgtEl>
                                          <p:spTgt spid="46"/>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48"/>
                                        </p:tgtEl>
                                        <p:attrNameLst>
                                          <p:attrName>style.visibility</p:attrName>
                                        </p:attrNameLst>
                                      </p:cBhvr>
                                      <p:to>
                                        <p:strVal val="visible"/>
                                      </p:to>
                                    </p:set>
                                  </p:childTnLst>
                                </p:cTn>
                              </p:par>
                            </p:childTnLst>
                          </p:cTn>
                        </p:par>
                        <p:par>
                          <p:cTn id="225" fill="hold" nodeType="afterGroup">
                            <p:stCondLst>
                              <p:cond delay="0"/>
                            </p:stCondLst>
                            <p:childTnLst>
                              <p:par>
                                <p:cTn id="226" presetID="1" presetClass="exit" presetSubtype="0" fill="hold" nodeType="afterEffect">
                                  <p:stCondLst>
                                    <p:cond delay="2000"/>
                                  </p:stCondLst>
                                  <p:childTnLst>
                                    <p:set>
                                      <p:cBhvr>
                                        <p:cTn id="227" dur="1" fill="hold">
                                          <p:stCondLst>
                                            <p:cond delay="0"/>
                                          </p:stCondLst>
                                        </p:cTn>
                                        <p:tgtEl>
                                          <p:spTgt spid="46"/>
                                        </p:tgtEl>
                                        <p:attrNameLst>
                                          <p:attrName>style.visibility</p:attrName>
                                        </p:attrNameLst>
                                      </p:cBhvr>
                                      <p:to>
                                        <p:strVal val="hidden"/>
                                      </p:to>
                                    </p:set>
                                  </p:childTnLst>
                                </p:cTn>
                              </p:par>
                              <p:par>
                                <p:cTn id="228" presetID="1" presetClass="exit" presetSubtype="0" fill="hold" grpId="1" nodeType="withEffect">
                                  <p:stCondLst>
                                    <p:cond delay="2000"/>
                                  </p:stCondLst>
                                  <p:childTnLst>
                                    <p:set>
                                      <p:cBhvr>
                                        <p:cTn id="229"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30" restart="whenNotActive" fill="hold" evtFilter="cancelBubble" nodeType="interactiveSeq">
                <p:stCondLst>
                  <p:cond evt="onClick" delay="0">
                    <p:tgtEl>
                      <p:spTgt spid="45"/>
                    </p:tgtEl>
                  </p:cond>
                </p:stCondLst>
                <p:endSync evt="end" delay="0">
                  <p:rtn val="all"/>
                </p:endSync>
                <p:childTnLst>
                  <p:par>
                    <p:cTn id="231" fill="hold" nodeType="clickPar">
                      <p:stCondLst>
                        <p:cond delay="0"/>
                      </p:stCondLst>
                      <p:childTnLst>
                        <p:par>
                          <p:cTn id="232" fill="hold" nodeType="withGroup">
                            <p:stCondLst>
                              <p:cond delay="0"/>
                            </p:stCondLst>
                            <p:childTnLst>
                              <p:par>
                                <p:cTn id="233" presetID="51" presetClass="entr" presetSubtype="0" fill="hold" nodeType="clickEffect">
                                  <p:stCondLst>
                                    <p:cond delay="0"/>
                                  </p:stCondLst>
                                  <p:childTnLst>
                                    <p:set>
                                      <p:cBhvr>
                                        <p:cTn id="234" dur="1" fill="hold">
                                          <p:stCondLst>
                                            <p:cond delay="0"/>
                                          </p:stCondLst>
                                        </p:cTn>
                                        <p:tgtEl>
                                          <p:spTgt spid="46"/>
                                        </p:tgtEl>
                                        <p:attrNameLst>
                                          <p:attrName>style.visibility</p:attrName>
                                        </p:attrNameLst>
                                      </p:cBhvr>
                                      <p:to>
                                        <p:strVal val="visible"/>
                                      </p:to>
                                    </p:set>
                                    <p:animEffect transition="in" filter="fade">
                                      <p:cBhvr>
                                        <p:cTn id="235" dur="770" decel="100000"/>
                                        <p:tgtEl>
                                          <p:spTgt spid="46"/>
                                        </p:tgtEl>
                                      </p:cBhvr>
                                    </p:animEffect>
                                    <p:animScale>
                                      <p:cBhvr>
                                        <p:cTn id="236" dur="770" decel="100000"/>
                                        <p:tgtEl>
                                          <p:spTgt spid="46"/>
                                        </p:tgtEl>
                                      </p:cBhvr>
                                      <p:from x="10000" y="10000"/>
                                      <p:to x="200000" y="450000"/>
                                    </p:animScale>
                                    <p:animScale>
                                      <p:cBhvr>
                                        <p:cTn id="237" dur="1230" accel="100000" fill="hold">
                                          <p:stCondLst>
                                            <p:cond delay="770"/>
                                          </p:stCondLst>
                                        </p:cTn>
                                        <p:tgtEl>
                                          <p:spTgt spid="46"/>
                                        </p:tgtEl>
                                      </p:cBhvr>
                                      <p:from x="200000" y="450000"/>
                                      <p:to x="100000" y="100000"/>
                                    </p:animScale>
                                    <p:set>
                                      <p:cBhvr>
                                        <p:cTn id="238" dur="770" fill="hold"/>
                                        <p:tgtEl>
                                          <p:spTgt spid="46"/>
                                        </p:tgtEl>
                                        <p:attrNameLst>
                                          <p:attrName>ppt_x</p:attrName>
                                        </p:attrNameLst>
                                      </p:cBhvr>
                                      <p:to>
                                        <p:strVal val="(0.5)"/>
                                      </p:to>
                                    </p:set>
                                    <p:anim from="(0.5)" to="(#ppt_x)" calcmode="lin" valueType="num">
                                      <p:cBhvr>
                                        <p:cTn id="239" dur="1230" accel="100000" fill="hold">
                                          <p:stCondLst>
                                            <p:cond delay="770"/>
                                          </p:stCondLst>
                                        </p:cTn>
                                        <p:tgtEl>
                                          <p:spTgt spid="46"/>
                                        </p:tgtEl>
                                        <p:attrNameLst>
                                          <p:attrName>ppt_x</p:attrName>
                                        </p:attrNameLst>
                                      </p:cBhvr>
                                    </p:anim>
                                    <p:set>
                                      <p:cBhvr>
                                        <p:cTn id="240" dur="770" fill="hold"/>
                                        <p:tgtEl>
                                          <p:spTgt spid="46"/>
                                        </p:tgtEl>
                                        <p:attrNameLst>
                                          <p:attrName>ppt_y</p:attrName>
                                        </p:attrNameLst>
                                      </p:cBhvr>
                                      <p:to>
                                        <p:strVal val="(#ppt_y+0.4)"/>
                                      </p:to>
                                    </p:set>
                                    <p:anim from="(#ppt_y+0.4)" to="(#ppt_y)" calcmode="lin" valueType="num">
                                      <p:cBhvr>
                                        <p:cTn id="241" dur="1230" accel="100000" fill="hold">
                                          <p:stCondLst>
                                            <p:cond delay="770"/>
                                          </p:stCondLst>
                                        </p:cTn>
                                        <p:tgtEl>
                                          <p:spTgt spid="46"/>
                                        </p:tgtEl>
                                        <p:attrNameLst>
                                          <p:attrName>ppt_y</p:attrName>
                                        </p:attrNameLst>
                                      </p:cBhvr>
                                    </p:anim>
                                  </p:childTnLst>
                                </p:cTn>
                              </p:par>
                            </p:childTnLst>
                          </p:cTn>
                        </p:par>
                        <p:par>
                          <p:cTn id="242" fill="hold" nodeType="afterGroup">
                            <p:stCondLst>
                              <p:cond delay="2000"/>
                            </p:stCondLst>
                            <p:childTnLst>
                              <p:par>
                                <p:cTn id="243" presetID="51" presetClass="entr" presetSubtype="0" fill="hold" nodeType="afterEffect">
                                  <p:stCondLst>
                                    <p:cond delay="0"/>
                                  </p:stCondLst>
                                  <p:childTnLst>
                                    <p:set>
                                      <p:cBhvr>
                                        <p:cTn id="244" dur="1" fill="hold">
                                          <p:stCondLst>
                                            <p:cond delay="0"/>
                                          </p:stCondLst>
                                        </p:cTn>
                                        <p:tgtEl>
                                          <p:spTgt spid="49"/>
                                        </p:tgtEl>
                                        <p:attrNameLst>
                                          <p:attrName>style.visibility</p:attrName>
                                        </p:attrNameLst>
                                      </p:cBhvr>
                                      <p:to>
                                        <p:strVal val="visible"/>
                                      </p:to>
                                    </p:set>
                                    <p:animEffect transition="in" filter="fade">
                                      <p:cBhvr>
                                        <p:cTn id="245" dur="770" decel="100000"/>
                                        <p:tgtEl>
                                          <p:spTgt spid="49"/>
                                        </p:tgtEl>
                                      </p:cBhvr>
                                    </p:animEffect>
                                    <p:animScale>
                                      <p:cBhvr>
                                        <p:cTn id="246" dur="770" decel="100000"/>
                                        <p:tgtEl>
                                          <p:spTgt spid="49"/>
                                        </p:tgtEl>
                                      </p:cBhvr>
                                      <p:from x="10000" y="10000"/>
                                      <p:to x="200000" y="450000"/>
                                    </p:animScale>
                                    <p:animScale>
                                      <p:cBhvr>
                                        <p:cTn id="247" dur="1230" accel="100000" fill="hold">
                                          <p:stCondLst>
                                            <p:cond delay="770"/>
                                          </p:stCondLst>
                                        </p:cTn>
                                        <p:tgtEl>
                                          <p:spTgt spid="49"/>
                                        </p:tgtEl>
                                      </p:cBhvr>
                                      <p:from x="200000" y="450000"/>
                                      <p:to x="100000" y="100000"/>
                                    </p:animScale>
                                    <p:set>
                                      <p:cBhvr>
                                        <p:cTn id="248" dur="770" fill="hold"/>
                                        <p:tgtEl>
                                          <p:spTgt spid="49"/>
                                        </p:tgtEl>
                                        <p:attrNameLst>
                                          <p:attrName>ppt_x</p:attrName>
                                        </p:attrNameLst>
                                      </p:cBhvr>
                                      <p:to>
                                        <p:strVal val="(0.5)"/>
                                      </p:to>
                                    </p:set>
                                    <p:anim from="(0.5)" to="(#ppt_x)" calcmode="lin" valueType="num">
                                      <p:cBhvr>
                                        <p:cTn id="249" dur="1230" accel="100000" fill="hold">
                                          <p:stCondLst>
                                            <p:cond delay="770"/>
                                          </p:stCondLst>
                                        </p:cTn>
                                        <p:tgtEl>
                                          <p:spTgt spid="49"/>
                                        </p:tgtEl>
                                        <p:attrNameLst>
                                          <p:attrName>ppt_x</p:attrName>
                                        </p:attrNameLst>
                                      </p:cBhvr>
                                    </p:anim>
                                    <p:set>
                                      <p:cBhvr>
                                        <p:cTn id="250" dur="770" fill="hold"/>
                                        <p:tgtEl>
                                          <p:spTgt spid="49"/>
                                        </p:tgtEl>
                                        <p:attrNameLst>
                                          <p:attrName>ppt_y</p:attrName>
                                        </p:attrNameLst>
                                      </p:cBhvr>
                                      <p:to>
                                        <p:strVal val="(#ppt_y+0.4)"/>
                                      </p:to>
                                    </p:set>
                                    <p:anim from="(#ppt_y+0.4)" to="(#ppt_y)" calcmode="lin" valueType="num">
                                      <p:cBhvr>
                                        <p:cTn id="251" dur="1230" accel="100000" fill="hold">
                                          <p:stCondLst>
                                            <p:cond delay="770"/>
                                          </p:stCondLst>
                                        </p:cTn>
                                        <p:tgtEl>
                                          <p:spTgt spid="49"/>
                                        </p:tgtEl>
                                        <p:attrNameLst>
                                          <p:attrName>ppt_y</p:attrName>
                                        </p:attrNameLst>
                                      </p:cBhvr>
                                    </p:anim>
                                  </p:childTnLst>
                                </p:cTn>
                              </p:par>
                            </p:childTnLst>
                          </p:cTn>
                        </p:par>
                      </p:childTnLst>
                    </p:cTn>
                  </p:par>
                </p:childTnLst>
              </p:cTn>
              <p:nextCondLst>
                <p:cond evt="onClick" delay="0">
                  <p:tgtEl>
                    <p:spTgt spid="45"/>
                  </p:tgtEl>
                </p:cond>
              </p:nextCondLst>
            </p:seq>
            <p:seq concurrent="1" nextAc="seek">
              <p:cTn id="252" restart="whenNotActive" fill="hold" evtFilter="cancelBubble" nodeType="interactiveSeq">
                <p:stCondLst>
                  <p:cond evt="onClick" delay="0">
                    <p:tgtEl>
                      <p:spTgt spid="48"/>
                    </p:tgtEl>
                  </p:cond>
                </p:stCondLst>
                <p:endSync evt="end" delay="0">
                  <p:rtn val="all"/>
                </p:endSync>
                <p:childTnLst>
                  <p:par>
                    <p:cTn id="253" fill="hold" nodeType="clickPar">
                      <p:stCondLst>
                        <p:cond delay="0"/>
                      </p:stCondLst>
                      <p:childTnLst>
                        <p:par>
                          <p:cTn id="254" fill="hold" nodeType="withGroup">
                            <p:stCondLst>
                              <p:cond delay="0"/>
                            </p:stCondLst>
                            <p:childTnLst>
                              <p:par>
                                <p:cTn id="255" presetID="51" presetClass="entr" presetSubtype="0" fill="hold" nodeType="clickEffect">
                                  <p:stCondLst>
                                    <p:cond delay="0"/>
                                  </p:stCondLst>
                                  <p:childTnLst>
                                    <p:set>
                                      <p:cBhvr>
                                        <p:cTn id="256" dur="1" fill="hold">
                                          <p:stCondLst>
                                            <p:cond delay="0"/>
                                          </p:stCondLst>
                                        </p:cTn>
                                        <p:tgtEl>
                                          <p:spTgt spid="49"/>
                                        </p:tgtEl>
                                        <p:attrNameLst>
                                          <p:attrName>style.visibility</p:attrName>
                                        </p:attrNameLst>
                                      </p:cBhvr>
                                      <p:to>
                                        <p:strVal val="visible"/>
                                      </p:to>
                                    </p:set>
                                    <p:animEffect transition="in" filter="fade">
                                      <p:cBhvr>
                                        <p:cTn id="257" dur="770" decel="100000"/>
                                        <p:tgtEl>
                                          <p:spTgt spid="49"/>
                                        </p:tgtEl>
                                      </p:cBhvr>
                                    </p:animEffect>
                                    <p:animScale>
                                      <p:cBhvr>
                                        <p:cTn id="258" dur="770" decel="100000"/>
                                        <p:tgtEl>
                                          <p:spTgt spid="49"/>
                                        </p:tgtEl>
                                      </p:cBhvr>
                                      <p:from x="10000" y="10000"/>
                                      <p:to x="200000" y="450000"/>
                                    </p:animScale>
                                    <p:animScale>
                                      <p:cBhvr>
                                        <p:cTn id="259" dur="1230" accel="100000" fill="hold">
                                          <p:stCondLst>
                                            <p:cond delay="770"/>
                                          </p:stCondLst>
                                        </p:cTn>
                                        <p:tgtEl>
                                          <p:spTgt spid="49"/>
                                        </p:tgtEl>
                                      </p:cBhvr>
                                      <p:from x="200000" y="450000"/>
                                      <p:to x="100000" y="100000"/>
                                    </p:animScale>
                                    <p:set>
                                      <p:cBhvr>
                                        <p:cTn id="260" dur="770" fill="hold"/>
                                        <p:tgtEl>
                                          <p:spTgt spid="49"/>
                                        </p:tgtEl>
                                        <p:attrNameLst>
                                          <p:attrName>ppt_x</p:attrName>
                                        </p:attrNameLst>
                                      </p:cBhvr>
                                      <p:to>
                                        <p:strVal val="(0.5)"/>
                                      </p:to>
                                    </p:set>
                                    <p:anim from="(0.5)" to="(#ppt_x)" calcmode="lin" valueType="num">
                                      <p:cBhvr>
                                        <p:cTn id="261" dur="1230" accel="100000" fill="hold">
                                          <p:stCondLst>
                                            <p:cond delay="770"/>
                                          </p:stCondLst>
                                        </p:cTn>
                                        <p:tgtEl>
                                          <p:spTgt spid="49"/>
                                        </p:tgtEl>
                                        <p:attrNameLst>
                                          <p:attrName>ppt_x</p:attrName>
                                        </p:attrNameLst>
                                      </p:cBhvr>
                                    </p:anim>
                                    <p:set>
                                      <p:cBhvr>
                                        <p:cTn id="262" dur="770" fill="hold"/>
                                        <p:tgtEl>
                                          <p:spTgt spid="49"/>
                                        </p:tgtEl>
                                        <p:attrNameLst>
                                          <p:attrName>ppt_y</p:attrName>
                                        </p:attrNameLst>
                                      </p:cBhvr>
                                      <p:to>
                                        <p:strVal val="(#ppt_y+0.4)"/>
                                      </p:to>
                                    </p:set>
                                    <p:anim from="(#ppt_y+0.4)" to="(#ppt_y)" calcmode="lin" valueType="num">
                                      <p:cBhvr>
                                        <p:cTn id="263" dur="1230" accel="100000" fill="hold">
                                          <p:stCondLst>
                                            <p:cond delay="770"/>
                                          </p:stCondLst>
                                        </p:cTn>
                                        <p:tgtEl>
                                          <p:spTgt spid="49"/>
                                        </p:tgtEl>
                                        <p:attrNameLst>
                                          <p:attrName>ppt_y</p:attrName>
                                        </p:attrNameLst>
                                      </p:cBhvr>
                                    </p:anim>
                                  </p:childTnLst>
                                </p:cTn>
                              </p:par>
                            </p:childTnLst>
                          </p:cTn>
                        </p:par>
                        <p:par>
                          <p:cTn id="264" fill="hold" nodeType="afterGroup">
                            <p:stCondLst>
                              <p:cond delay="2000"/>
                            </p:stCondLst>
                            <p:childTnLst>
                              <p:par>
                                <p:cTn id="265" presetID="51" presetClass="entr" presetSubtype="0" fill="hold" nodeType="afterEffect">
                                  <p:stCondLst>
                                    <p:cond delay="0"/>
                                  </p:stCondLst>
                                  <p:childTnLst>
                                    <p:set>
                                      <p:cBhvr>
                                        <p:cTn id="266" dur="1" fill="hold">
                                          <p:stCondLst>
                                            <p:cond delay="0"/>
                                          </p:stCondLst>
                                        </p:cTn>
                                        <p:tgtEl>
                                          <p:spTgt spid="46"/>
                                        </p:tgtEl>
                                        <p:attrNameLst>
                                          <p:attrName>style.visibility</p:attrName>
                                        </p:attrNameLst>
                                      </p:cBhvr>
                                      <p:to>
                                        <p:strVal val="visible"/>
                                      </p:to>
                                    </p:set>
                                    <p:animEffect transition="in" filter="fade">
                                      <p:cBhvr>
                                        <p:cTn id="267" dur="770" decel="100000"/>
                                        <p:tgtEl>
                                          <p:spTgt spid="46"/>
                                        </p:tgtEl>
                                      </p:cBhvr>
                                    </p:animEffect>
                                    <p:animScale>
                                      <p:cBhvr>
                                        <p:cTn id="268" dur="770" decel="100000"/>
                                        <p:tgtEl>
                                          <p:spTgt spid="46"/>
                                        </p:tgtEl>
                                      </p:cBhvr>
                                      <p:from x="10000" y="10000"/>
                                      <p:to x="200000" y="450000"/>
                                    </p:animScale>
                                    <p:animScale>
                                      <p:cBhvr>
                                        <p:cTn id="269" dur="1230" accel="100000" fill="hold">
                                          <p:stCondLst>
                                            <p:cond delay="770"/>
                                          </p:stCondLst>
                                        </p:cTn>
                                        <p:tgtEl>
                                          <p:spTgt spid="46"/>
                                        </p:tgtEl>
                                      </p:cBhvr>
                                      <p:from x="200000" y="450000"/>
                                      <p:to x="100000" y="100000"/>
                                    </p:animScale>
                                    <p:set>
                                      <p:cBhvr>
                                        <p:cTn id="270" dur="770" fill="hold"/>
                                        <p:tgtEl>
                                          <p:spTgt spid="46"/>
                                        </p:tgtEl>
                                        <p:attrNameLst>
                                          <p:attrName>ppt_x</p:attrName>
                                        </p:attrNameLst>
                                      </p:cBhvr>
                                      <p:to>
                                        <p:strVal val="(0.5)"/>
                                      </p:to>
                                    </p:set>
                                    <p:anim from="(0.5)" to="(#ppt_x)" calcmode="lin" valueType="num">
                                      <p:cBhvr>
                                        <p:cTn id="271" dur="1230" accel="100000" fill="hold">
                                          <p:stCondLst>
                                            <p:cond delay="770"/>
                                          </p:stCondLst>
                                        </p:cTn>
                                        <p:tgtEl>
                                          <p:spTgt spid="46"/>
                                        </p:tgtEl>
                                        <p:attrNameLst>
                                          <p:attrName>ppt_x</p:attrName>
                                        </p:attrNameLst>
                                      </p:cBhvr>
                                    </p:anim>
                                    <p:set>
                                      <p:cBhvr>
                                        <p:cTn id="272" dur="770" fill="hold"/>
                                        <p:tgtEl>
                                          <p:spTgt spid="46"/>
                                        </p:tgtEl>
                                        <p:attrNameLst>
                                          <p:attrName>ppt_y</p:attrName>
                                        </p:attrNameLst>
                                      </p:cBhvr>
                                      <p:to>
                                        <p:strVal val="(#ppt_y+0.4)"/>
                                      </p:to>
                                    </p:set>
                                    <p:anim from="(#ppt_y+0.4)" to="(#ppt_y)" calcmode="lin" valueType="num">
                                      <p:cBhvr>
                                        <p:cTn id="273" dur="1230" accel="100000" fill="hold">
                                          <p:stCondLst>
                                            <p:cond delay="770"/>
                                          </p:stCondLst>
                                        </p:cTn>
                                        <p:tgtEl>
                                          <p:spTgt spid="46"/>
                                        </p:tgtEl>
                                        <p:attrNameLst>
                                          <p:attrName>ppt_y</p:attrName>
                                        </p:attrNameLst>
                                      </p:cBhvr>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53"/>
                    </p:tgtEl>
                  </p:cond>
                </p:stCondLst>
                <p:endSync evt="end" delay="0">
                  <p:rtn val="all"/>
                </p:endSync>
                <p:childTnLst>
                  <p:par>
                    <p:cTn id="275" fill="hold" nodeType="clickPar">
                      <p:stCondLst>
                        <p:cond delay="0"/>
                      </p:stCondLst>
                      <p:childTnLst>
                        <p:par>
                          <p:cTn id="276" fill="hold" nodeType="withGroup">
                            <p:stCondLst>
                              <p:cond delay="0"/>
                            </p:stCondLst>
                            <p:childTnLst>
                              <p:par>
                                <p:cTn id="277" presetID="1" presetClass="entr" presetSubtype="0" fill="hold" nodeType="clickEffect">
                                  <p:stCondLst>
                                    <p:cond delay="0"/>
                                  </p:stCondLst>
                                  <p:childTnLst>
                                    <p:set>
                                      <p:cBhvr>
                                        <p:cTn id="278" dur="1" fill="hold">
                                          <p:stCondLst>
                                            <p:cond delay="0"/>
                                          </p:stCondLst>
                                        </p:cTn>
                                        <p:tgtEl>
                                          <p:spTgt spid="55"/>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51"/>
                                        </p:tgtEl>
                                        <p:attrNameLst>
                                          <p:attrName>style.visibility</p:attrName>
                                        </p:attrNameLst>
                                      </p:cBhvr>
                                      <p:to>
                                        <p:strVal val="visible"/>
                                      </p:to>
                                    </p:set>
                                  </p:childTnLst>
                                </p:cTn>
                              </p:par>
                            </p:childTnLst>
                          </p:cTn>
                        </p:par>
                        <p:par>
                          <p:cTn id="281" fill="hold" nodeType="afterGroup">
                            <p:stCondLst>
                              <p:cond delay="0"/>
                            </p:stCondLst>
                            <p:childTnLst>
                              <p:par>
                                <p:cTn id="282" presetID="1" presetClass="exit" presetSubtype="0" fill="hold" nodeType="afterEffect">
                                  <p:stCondLst>
                                    <p:cond delay="2000"/>
                                  </p:stCondLst>
                                  <p:childTnLst>
                                    <p:set>
                                      <p:cBhvr>
                                        <p:cTn id="283" dur="1" fill="hold">
                                          <p:stCondLst>
                                            <p:cond delay="0"/>
                                          </p:stCondLst>
                                        </p:cTn>
                                        <p:tgtEl>
                                          <p:spTgt spid="55"/>
                                        </p:tgtEl>
                                        <p:attrNameLst>
                                          <p:attrName>style.visibility</p:attrName>
                                        </p:attrNameLst>
                                      </p:cBhvr>
                                      <p:to>
                                        <p:strVal val="hidden"/>
                                      </p:to>
                                    </p:set>
                                  </p:childTnLst>
                                </p:cTn>
                              </p:par>
                              <p:par>
                                <p:cTn id="284" presetID="1" presetClass="exit" presetSubtype="0" fill="hold" grpId="1" nodeType="withEffect">
                                  <p:stCondLst>
                                    <p:cond delay="2000"/>
                                  </p:stCondLst>
                                  <p:childTnLst>
                                    <p:set>
                                      <p:cBhvr>
                                        <p:cTn id="285"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86" restart="whenNotActive" fill="hold" evtFilter="cancelBubble" nodeType="interactiveSeq">
                <p:stCondLst>
                  <p:cond evt="onClick" delay="0">
                    <p:tgtEl>
                      <p:spTgt spid="50"/>
                    </p:tgtEl>
                  </p:cond>
                </p:stCondLst>
                <p:endSync evt="end" delay="0">
                  <p:rtn val="all"/>
                </p:endSync>
                <p:childTnLst>
                  <p:par>
                    <p:cTn id="287" fill="hold" nodeType="clickPar">
                      <p:stCondLst>
                        <p:cond delay="0"/>
                      </p:stCondLst>
                      <p:childTnLst>
                        <p:par>
                          <p:cTn id="288" fill="hold" nodeType="withGroup">
                            <p:stCondLst>
                              <p:cond delay="0"/>
                            </p:stCondLst>
                            <p:childTnLst>
                              <p:par>
                                <p:cTn id="289" presetID="1" presetClass="entr" presetSubtype="0" fill="hold" nodeType="clickEffect">
                                  <p:stCondLst>
                                    <p:cond delay="0"/>
                                  </p:stCondLst>
                                  <p:childTnLst>
                                    <p:set>
                                      <p:cBhvr>
                                        <p:cTn id="290" dur="1" fill="hold">
                                          <p:stCondLst>
                                            <p:cond delay="0"/>
                                          </p:stCondLst>
                                        </p:cTn>
                                        <p:tgtEl>
                                          <p:spTgt spid="52"/>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54"/>
                                        </p:tgtEl>
                                        <p:attrNameLst>
                                          <p:attrName>style.visibility</p:attrName>
                                        </p:attrNameLst>
                                      </p:cBhvr>
                                      <p:to>
                                        <p:strVal val="visible"/>
                                      </p:to>
                                    </p:set>
                                  </p:childTnLst>
                                </p:cTn>
                              </p:par>
                            </p:childTnLst>
                          </p:cTn>
                        </p:par>
                        <p:par>
                          <p:cTn id="293" fill="hold" nodeType="afterGroup">
                            <p:stCondLst>
                              <p:cond delay="0"/>
                            </p:stCondLst>
                            <p:childTnLst>
                              <p:par>
                                <p:cTn id="294" presetID="1" presetClass="exit" presetSubtype="0" fill="hold" nodeType="afterEffect">
                                  <p:stCondLst>
                                    <p:cond delay="2000"/>
                                  </p:stCondLst>
                                  <p:childTnLst>
                                    <p:set>
                                      <p:cBhvr>
                                        <p:cTn id="295" dur="1" fill="hold">
                                          <p:stCondLst>
                                            <p:cond delay="0"/>
                                          </p:stCondLst>
                                        </p:cTn>
                                        <p:tgtEl>
                                          <p:spTgt spid="52"/>
                                        </p:tgtEl>
                                        <p:attrNameLst>
                                          <p:attrName>style.visibility</p:attrName>
                                        </p:attrNameLst>
                                      </p:cBhvr>
                                      <p:to>
                                        <p:strVal val="hidden"/>
                                      </p:to>
                                    </p:set>
                                  </p:childTnLst>
                                </p:cTn>
                              </p:par>
                              <p:par>
                                <p:cTn id="296" presetID="1" presetClass="exit" presetSubtype="0" fill="hold" grpId="1" nodeType="withEffect">
                                  <p:stCondLst>
                                    <p:cond delay="2000"/>
                                  </p:stCondLst>
                                  <p:childTnLst>
                                    <p:set>
                                      <p:cBhvr>
                                        <p:cTn id="29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98" restart="whenNotActive" fill="hold" evtFilter="cancelBubble" nodeType="interactiveSeq">
                <p:stCondLst>
                  <p:cond evt="onClick" delay="0">
                    <p:tgtEl>
                      <p:spTgt spid="51"/>
                    </p:tgtEl>
                  </p:cond>
                </p:stCondLst>
                <p:endSync evt="end" delay="0">
                  <p:rtn val="all"/>
                </p:endSync>
                <p:childTnLst>
                  <p:par>
                    <p:cTn id="299" fill="hold" nodeType="clickPar">
                      <p:stCondLst>
                        <p:cond delay="0"/>
                      </p:stCondLst>
                      <p:childTnLst>
                        <p:par>
                          <p:cTn id="300" fill="hold" nodeType="withGroup">
                            <p:stCondLst>
                              <p:cond delay="0"/>
                            </p:stCondLst>
                            <p:childTnLst>
                              <p:par>
                                <p:cTn id="301" presetID="51" presetClass="entr" presetSubtype="0" fill="hold" nodeType="clickEffect">
                                  <p:stCondLst>
                                    <p:cond delay="0"/>
                                  </p:stCondLst>
                                  <p:childTnLst>
                                    <p:set>
                                      <p:cBhvr>
                                        <p:cTn id="302" dur="1" fill="hold">
                                          <p:stCondLst>
                                            <p:cond delay="0"/>
                                          </p:stCondLst>
                                        </p:cTn>
                                        <p:tgtEl>
                                          <p:spTgt spid="52"/>
                                        </p:tgtEl>
                                        <p:attrNameLst>
                                          <p:attrName>style.visibility</p:attrName>
                                        </p:attrNameLst>
                                      </p:cBhvr>
                                      <p:to>
                                        <p:strVal val="visible"/>
                                      </p:to>
                                    </p:set>
                                    <p:animEffect transition="in" filter="fade">
                                      <p:cBhvr>
                                        <p:cTn id="303" dur="770" decel="100000"/>
                                        <p:tgtEl>
                                          <p:spTgt spid="52"/>
                                        </p:tgtEl>
                                      </p:cBhvr>
                                    </p:animEffect>
                                    <p:animScale>
                                      <p:cBhvr>
                                        <p:cTn id="304" dur="770" decel="100000"/>
                                        <p:tgtEl>
                                          <p:spTgt spid="52"/>
                                        </p:tgtEl>
                                      </p:cBhvr>
                                      <p:from x="10000" y="10000"/>
                                      <p:to x="200000" y="450000"/>
                                    </p:animScale>
                                    <p:animScale>
                                      <p:cBhvr>
                                        <p:cTn id="305" dur="1230" accel="100000" fill="hold">
                                          <p:stCondLst>
                                            <p:cond delay="770"/>
                                          </p:stCondLst>
                                        </p:cTn>
                                        <p:tgtEl>
                                          <p:spTgt spid="52"/>
                                        </p:tgtEl>
                                      </p:cBhvr>
                                      <p:from x="200000" y="450000"/>
                                      <p:to x="100000" y="100000"/>
                                    </p:animScale>
                                    <p:set>
                                      <p:cBhvr>
                                        <p:cTn id="306" dur="770" fill="hold"/>
                                        <p:tgtEl>
                                          <p:spTgt spid="52"/>
                                        </p:tgtEl>
                                        <p:attrNameLst>
                                          <p:attrName>ppt_x</p:attrName>
                                        </p:attrNameLst>
                                      </p:cBhvr>
                                      <p:to>
                                        <p:strVal val="(0.5)"/>
                                      </p:to>
                                    </p:set>
                                    <p:anim from="(0.5)" to="(#ppt_x)" calcmode="lin" valueType="num">
                                      <p:cBhvr>
                                        <p:cTn id="307" dur="1230" accel="100000" fill="hold">
                                          <p:stCondLst>
                                            <p:cond delay="770"/>
                                          </p:stCondLst>
                                        </p:cTn>
                                        <p:tgtEl>
                                          <p:spTgt spid="52"/>
                                        </p:tgtEl>
                                        <p:attrNameLst>
                                          <p:attrName>ppt_x</p:attrName>
                                        </p:attrNameLst>
                                      </p:cBhvr>
                                    </p:anim>
                                    <p:set>
                                      <p:cBhvr>
                                        <p:cTn id="308" dur="770" fill="hold"/>
                                        <p:tgtEl>
                                          <p:spTgt spid="52"/>
                                        </p:tgtEl>
                                        <p:attrNameLst>
                                          <p:attrName>ppt_y</p:attrName>
                                        </p:attrNameLst>
                                      </p:cBhvr>
                                      <p:to>
                                        <p:strVal val="(#ppt_y+0.4)"/>
                                      </p:to>
                                    </p:set>
                                    <p:anim from="(#ppt_y+0.4)" to="(#ppt_y)" calcmode="lin" valueType="num">
                                      <p:cBhvr>
                                        <p:cTn id="309" dur="1230" accel="100000" fill="hold">
                                          <p:stCondLst>
                                            <p:cond delay="770"/>
                                          </p:stCondLst>
                                        </p:cTn>
                                        <p:tgtEl>
                                          <p:spTgt spid="52"/>
                                        </p:tgtEl>
                                        <p:attrNameLst>
                                          <p:attrName>ppt_y</p:attrName>
                                        </p:attrNameLst>
                                      </p:cBhvr>
                                    </p:anim>
                                  </p:childTnLst>
                                </p:cTn>
                              </p:par>
                            </p:childTnLst>
                          </p:cTn>
                        </p:par>
                        <p:par>
                          <p:cTn id="310" fill="hold" nodeType="afterGroup">
                            <p:stCondLst>
                              <p:cond delay="2000"/>
                            </p:stCondLst>
                            <p:childTnLst>
                              <p:par>
                                <p:cTn id="311" presetID="51" presetClass="entr" presetSubtype="0" fill="hold" nodeType="afterEffect">
                                  <p:stCondLst>
                                    <p:cond delay="0"/>
                                  </p:stCondLst>
                                  <p:childTnLst>
                                    <p:set>
                                      <p:cBhvr>
                                        <p:cTn id="312" dur="1" fill="hold">
                                          <p:stCondLst>
                                            <p:cond delay="0"/>
                                          </p:stCondLst>
                                        </p:cTn>
                                        <p:tgtEl>
                                          <p:spTgt spid="55"/>
                                        </p:tgtEl>
                                        <p:attrNameLst>
                                          <p:attrName>style.visibility</p:attrName>
                                        </p:attrNameLst>
                                      </p:cBhvr>
                                      <p:to>
                                        <p:strVal val="visible"/>
                                      </p:to>
                                    </p:set>
                                    <p:animEffect transition="in" filter="fade">
                                      <p:cBhvr>
                                        <p:cTn id="313" dur="770" decel="100000"/>
                                        <p:tgtEl>
                                          <p:spTgt spid="55"/>
                                        </p:tgtEl>
                                      </p:cBhvr>
                                    </p:animEffect>
                                    <p:animScale>
                                      <p:cBhvr>
                                        <p:cTn id="314" dur="770" decel="100000"/>
                                        <p:tgtEl>
                                          <p:spTgt spid="55"/>
                                        </p:tgtEl>
                                      </p:cBhvr>
                                      <p:from x="10000" y="10000"/>
                                      <p:to x="200000" y="450000"/>
                                    </p:animScale>
                                    <p:animScale>
                                      <p:cBhvr>
                                        <p:cTn id="315" dur="1230" accel="100000" fill="hold">
                                          <p:stCondLst>
                                            <p:cond delay="770"/>
                                          </p:stCondLst>
                                        </p:cTn>
                                        <p:tgtEl>
                                          <p:spTgt spid="55"/>
                                        </p:tgtEl>
                                      </p:cBhvr>
                                      <p:from x="200000" y="450000"/>
                                      <p:to x="100000" y="100000"/>
                                    </p:animScale>
                                    <p:set>
                                      <p:cBhvr>
                                        <p:cTn id="316" dur="770" fill="hold"/>
                                        <p:tgtEl>
                                          <p:spTgt spid="55"/>
                                        </p:tgtEl>
                                        <p:attrNameLst>
                                          <p:attrName>ppt_x</p:attrName>
                                        </p:attrNameLst>
                                      </p:cBhvr>
                                      <p:to>
                                        <p:strVal val="(0.5)"/>
                                      </p:to>
                                    </p:set>
                                    <p:anim from="(0.5)" to="(#ppt_x)" calcmode="lin" valueType="num">
                                      <p:cBhvr>
                                        <p:cTn id="317" dur="1230" accel="100000" fill="hold">
                                          <p:stCondLst>
                                            <p:cond delay="770"/>
                                          </p:stCondLst>
                                        </p:cTn>
                                        <p:tgtEl>
                                          <p:spTgt spid="55"/>
                                        </p:tgtEl>
                                        <p:attrNameLst>
                                          <p:attrName>ppt_x</p:attrName>
                                        </p:attrNameLst>
                                      </p:cBhvr>
                                    </p:anim>
                                    <p:set>
                                      <p:cBhvr>
                                        <p:cTn id="318" dur="770" fill="hold"/>
                                        <p:tgtEl>
                                          <p:spTgt spid="55"/>
                                        </p:tgtEl>
                                        <p:attrNameLst>
                                          <p:attrName>ppt_y</p:attrName>
                                        </p:attrNameLst>
                                      </p:cBhvr>
                                      <p:to>
                                        <p:strVal val="(#ppt_y+0.4)"/>
                                      </p:to>
                                    </p:set>
                                    <p:anim from="(#ppt_y+0.4)" to="(#ppt_y)" calcmode="lin" valueType="num">
                                      <p:cBhvr>
                                        <p:cTn id="319" dur="1230" accel="100000" fill="hold">
                                          <p:stCondLst>
                                            <p:cond delay="770"/>
                                          </p:stCondLst>
                                        </p:cTn>
                                        <p:tgtEl>
                                          <p:spTgt spid="55"/>
                                        </p:tgtEl>
                                        <p:attrNameLst>
                                          <p:attrName>ppt_y</p:attrName>
                                        </p:attrNameLst>
                                      </p:cBhvr>
                                    </p:anim>
                                  </p:childTnLst>
                                </p:cTn>
                              </p:par>
                            </p:childTnLst>
                          </p:cTn>
                        </p:par>
                      </p:childTnLst>
                    </p:cTn>
                  </p:par>
                </p:childTnLst>
              </p:cTn>
              <p:nextCondLst>
                <p:cond evt="onClick" delay="0">
                  <p:tgtEl>
                    <p:spTgt spid="51"/>
                  </p:tgtEl>
                </p:cond>
              </p:nextCondLst>
            </p:seq>
            <p:seq concurrent="1" nextAc="seek">
              <p:cTn id="320" restart="whenNotActive" fill="hold" evtFilter="cancelBubble" nodeType="interactiveSeq">
                <p:stCondLst>
                  <p:cond evt="onClick" delay="0">
                    <p:tgtEl>
                      <p:spTgt spid="54"/>
                    </p:tgtEl>
                  </p:cond>
                </p:stCondLst>
                <p:endSync evt="end" delay="0">
                  <p:rtn val="all"/>
                </p:endSync>
                <p:childTnLst>
                  <p:par>
                    <p:cTn id="321" fill="hold" nodeType="clickPar">
                      <p:stCondLst>
                        <p:cond delay="0"/>
                      </p:stCondLst>
                      <p:childTnLst>
                        <p:par>
                          <p:cTn id="322" fill="hold" nodeType="withGroup">
                            <p:stCondLst>
                              <p:cond delay="0"/>
                            </p:stCondLst>
                            <p:childTnLst>
                              <p:par>
                                <p:cTn id="323" presetID="51" presetClass="entr" presetSubtype="0" fill="hold" nodeType="clickEffect">
                                  <p:stCondLst>
                                    <p:cond delay="0"/>
                                  </p:stCondLst>
                                  <p:childTnLst>
                                    <p:set>
                                      <p:cBhvr>
                                        <p:cTn id="324" dur="1" fill="hold">
                                          <p:stCondLst>
                                            <p:cond delay="0"/>
                                          </p:stCondLst>
                                        </p:cTn>
                                        <p:tgtEl>
                                          <p:spTgt spid="55"/>
                                        </p:tgtEl>
                                        <p:attrNameLst>
                                          <p:attrName>style.visibility</p:attrName>
                                        </p:attrNameLst>
                                      </p:cBhvr>
                                      <p:to>
                                        <p:strVal val="visible"/>
                                      </p:to>
                                    </p:set>
                                    <p:animEffect transition="in" filter="fade">
                                      <p:cBhvr>
                                        <p:cTn id="325" dur="770" decel="100000"/>
                                        <p:tgtEl>
                                          <p:spTgt spid="55"/>
                                        </p:tgtEl>
                                      </p:cBhvr>
                                    </p:animEffect>
                                    <p:animScale>
                                      <p:cBhvr>
                                        <p:cTn id="326" dur="770" decel="100000"/>
                                        <p:tgtEl>
                                          <p:spTgt spid="55"/>
                                        </p:tgtEl>
                                      </p:cBhvr>
                                      <p:from x="10000" y="10000"/>
                                      <p:to x="200000" y="450000"/>
                                    </p:animScale>
                                    <p:animScale>
                                      <p:cBhvr>
                                        <p:cTn id="327" dur="1230" accel="100000" fill="hold">
                                          <p:stCondLst>
                                            <p:cond delay="770"/>
                                          </p:stCondLst>
                                        </p:cTn>
                                        <p:tgtEl>
                                          <p:spTgt spid="55"/>
                                        </p:tgtEl>
                                      </p:cBhvr>
                                      <p:from x="200000" y="450000"/>
                                      <p:to x="100000" y="100000"/>
                                    </p:animScale>
                                    <p:set>
                                      <p:cBhvr>
                                        <p:cTn id="328" dur="770" fill="hold"/>
                                        <p:tgtEl>
                                          <p:spTgt spid="55"/>
                                        </p:tgtEl>
                                        <p:attrNameLst>
                                          <p:attrName>ppt_x</p:attrName>
                                        </p:attrNameLst>
                                      </p:cBhvr>
                                      <p:to>
                                        <p:strVal val="(0.5)"/>
                                      </p:to>
                                    </p:set>
                                    <p:anim from="(0.5)" to="(#ppt_x)" calcmode="lin" valueType="num">
                                      <p:cBhvr>
                                        <p:cTn id="329" dur="1230" accel="100000" fill="hold">
                                          <p:stCondLst>
                                            <p:cond delay="770"/>
                                          </p:stCondLst>
                                        </p:cTn>
                                        <p:tgtEl>
                                          <p:spTgt spid="55"/>
                                        </p:tgtEl>
                                        <p:attrNameLst>
                                          <p:attrName>ppt_x</p:attrName>
                                        </p:attrNameLst>
                                      </p:cBhvr>
                                    </p:anim>
                                    <p:set>
                                      <p:cBhvr>
                                        <p:cTn id="330" dur="770" fill="hold"/>
                                        <p:tgtEl>
                                          <p:spTgt spid="55"/>
                                        </p:tgtEl>
                                        <p:attrNameLst>
                                          <p:attrName>ppt_y</p:attrName>
                                        </p:attrNameLst>
                                      </p:cBhvr>
                                      <p:to>
                                        <p:strVal val="(#ppt_y+0.4)"/>
                                      </p:to>
                                    </p:set>
                                    <p:anim from="(#ppt_y+0.4)" to="(#ppt_y)" calcmode="lin" valueType="num">
                                      <p:cBhvr>
                                        <p:cTn id="331" dur="1230" accel="100000" fill="hold">
                                          <p:stCondLst>
                                            <p:cond delay="770"/>
                                          </p:stCondLst>
                                        </p:cTn>
                                        <p:tgtEl>
                                          <p:spTgt spid="55"/>
                                        </p:tgtEl>
                                        <p:attrNameLst>
                                          <p:attrName>ppt_y</p:attrName>
                                        </p:attrNameLst>
                                      </p:cBhvr>
                                    </p:anim>
                                  </p:childTnLst>
                                </p:cTn>
                              </p:par>
                            </p:childTnLst>
                          </p:cTn>
                        </p:par>
                        <p:par>
                          <p:cTn id="332" fill="hold" nodeType="afterGroup">
                            <p:stCondLst>
                              <p:cond delay="2000"/>
                            </p:stCondLst>
                            <p:childTnLst>
                              <p:par>
                                <p:cTn id="333" presetID="51" presetClass="entr" presetSubtype="0" fill="hold" nodeType="afterEffect">
                                  <p:stCondLst>
                                    <p:cond delay="0"/>
                                  </p:stCondLst>
                                  <p:childTnLst>
                                    <p:set>
                                      <p:cBhvr>
                                        <p:cTn id="334" dur="1" fill="hold">
                                          <p:stCondLst>
                                            <p:cond delay="0"/>
                                          </p:stCondLst>
                                        </p:cTn>
                                        <p:tgtEl>
                                          <p:spTgt spid="52"/>
                                        </p:tgtEl>
                                        <p:attrNameLst>
                                          <p:attrName>style.visibility</p:attrName>
                                        </p:attrNameLst>
                                      </p:cBhvr>
                                      <p:to>
                                        <p:strVal val="visible"/>
                                      </p:to>
                                    </p:set>
                                    <p:animEffect transition="in" filter="fade">
                                      <p:cBhvr>
                                        <p:cTn id="335" dur="770" decel="100000"/>
                                        <p:tgtEl>
                                          <p:spTgt spid="52"/>
                                        </p:tgtEl>
                                      </p:cBhvr>
                                    </p:animEffect>
                                    <p:animScale>
                                      <p:cBhvr>
                                        <p:cTn id="336" dur="770" decel="100000"/>
                                        <p:tgtEl>
                                          <p:spTgt spid="52"/>
                                        </p:tgtEl>
                                      </p:cBhvr>
                                      <p:from x="10000" y="10000"/>
                                      <p:to x="200000" y="450000"/>
                                    </p:animScale>
                                    <p:animScale>
                                      <p:cBhvr>
                                        <p:cTn id="337" dur="1230" accel="100000" fill="hold">
                                          <p:stCondLst>
                                            <p:cond delay="770"/>
                                          </p:stCondLst>
                                        </p:cTn>
                                        <p:tgtEl>
                                          <p:spTgt spid="52"/>
                                        </p:tgtEl>
                                      </p:cBhvr>
                                      <p:from x="200000" y="450000"/>
                                      <p:to x="100000" y="100000"/>
                                    </p:animScale>
                                    <p:set>
                                      <p:cBhvr>
                                        <p:cTn id="338" dur="770" fill="hold"/>
                                        <p:tgtEl>
                                          <p:spTgt spid="52"/>
                                        </p:tgtEl>
                                        <p:attrNameLst>
                                          <p:attrName>ppt_x</p:attrName>
                                        </p:attrNameLst>
                                      </p:cBhvr>
                                      <p:to>
                                        <p:strVal val="(0.5)"/>
                                      </p:to>
                                    </p:set>
                                    <p:anim from="(0.5)" to="(#ppt_x)" calcmode="lin" valueType="num">
                                      <p:cBhvr>
                                        <p:cTn id="339" dur="1230" accel="100000" fill="hold">
                                          <p:stCondLst>
                                            <p:cond delay="770"/>
                                          </p:stCondLst>
                                        </p:cTn>
                                        <p:tgtEl>
                                          <p:spTgt spid="52"/>
                                        </p:tgtEl>
                                        <p:attrNameLst>
                                          <p:attrName>ppt_x</p:attrName>
                                        </p:attrNameLst>
                                      </p:cBhvr>
                                    </p:anim>
                                    <p:set>
                                      <p:cBhvr>
                                        <p:cTn id="340" dur="770" fill="hold"/>
                                        <p:tgtEl>
                                          <p:spTgt spid="52"/>
                                        </p:tgtEl>
                                        <p:attrNameLst>
                                          <p:attrName>ppt_y</p:attrName>
                                        </p:attrNameLst>
                                      </p:cBhvr>
                                      <p:to>
                                        <p:strVal val="(#ppt_y+0.4)"/>
                                      </p:to>
                                    </p:set>
                                    <p:anim from="(#ppt_y+0.4)" to="(#ppt_y)" calcmode="lin" valueType="num">
                                      <p:cBhvr>
                                        <p:cTn id="341" dur="1230" accel="100000" fill="hold">
                                          <p:stCondLst>
                                            <p:cond delay="770"/>
                                          </p:stCondLst>
                                        </p:cTn>
                                        <p:tgtEl>
                                          <p:spTgt spid="52"/>
                                        </p:tgtEl>
                                        <p:attrNameLst>
                                          <p:attrName>ppt_y</p:attrName>
                                        </p:attrNameLst>
                                      </p:cBhvr>
                                    </p:anim>
                                  </p:childTnLst>
                                </p:cTn>
                              </p:par>
                            </p:childTnLst>
                          </p:cTn>
                        </p:par>
                      </p:childTnLst>
                    </p:cTn>
                  </p:par>
                </p:childTnLst>
              </p:cTn>
              <p:nextCondLst>
                <p:cond evt="onClick" delay="0">
                  <p:tgtEl>
                    <p:spTgt spid="54"/>
                  </p:tgtEl>
                </p:cond>
              </p:nextCondLst>
            </p:seq>
            <p:seq concurrent="1" nextAc="seek">
              <p:cTn id="342" restart="whenNotActive" fill="hold" evtFilter="cancelBubble" nodeType="interactiveSeq">
                <p:stCondLst>
                  <p:cond evt="onClick" delay="0">
                    <p:tgtEl>
                      <p:spTgt spid="59"/>
                    </p:tgtEl>
                  </p:cond>
                </p:stCondLst>
                <p:endSync evt="end" delay="0">
                  <p:rtn val="all"/>
                </p:endSync>
                <p:childTnLst>
                  <p:par>
                    <p:cTn id="343" fill="hold" nodeType="clickPar">
                      <p:stCondLst>
                        <p:cond delay="0"/>
                      </p:stCondLst>
                      <p:childTnLst>
                        <p:par>
                          <p:cTn id="344" fill="hold" nodeType="withGroup">
                            <p:stCondLst>
                              <p:cond delay="0"/>
                            </p:stCondLst>
                            <p:childTnLst>
                              <p:par>
                                <p:cTn id="345" presetID="1" presetClass="entr" presetSubtype="0" fill="hold" nodeType="clickEffect">
                                  <p:stCondLst>
                                    <p:cond delay="0"/>
                                  </p:stCondLst>
                                  <p:childTnLst>
                                    <p:set>
                                      <p:cBhvr>
                                        <p:cTn id="346" dur="1" fill="hold">
                                          <p:stCondLst>
                                            <p:cond delay="0"/>
                                          </p:stCondLst>
                                        </p:cTn>
                                        <p:tgtEl>
                                          <p:spTgt spid="61"/>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57"/>
                                        </p:tgtEl>
                                        <p:attrNameLst>
                                          <p:attrName>style.visibility</p:attrName>
                                        </p:attrNameLst>
                                      </p:cBhvr>
                                      <p:to>
                                        <p:strVal val="visible"/>
                                      </p:to>
                                    </p:set>
                                  </p:childTnLst>
                                </p:cTn>
                              </p:par>
                            </p:childTnLst>
                          </p:cTn>
                        </p:par>
                        <p:par>
                          <p:cTn id="349" fill="hold" nodeType="afterGroup">
                            <p:stCondLst>
                              <p:cond delay="0"/>
                            </p:stCondLst>
                            <p:childTnLst>
                              <p:par>
                                <p:cTn id="350" presetID="1" presetClass="exit" presetSubtype="0" fill="hold" nodeType="afterEffect">
                                  <p:stCondLst>
                                    <p:cond delay="2000"/>
                                  </p:stCondLst>
                                  <p:childTnLst>
                                    <p:set>
                                      <p:cBhvr>
                                        <p:cTn id="351" dur="1" fill="hold">
                                          <p:stCondLst>
                                            <p:cond delay="0"/>
                                          </p:stCondLst>
                                        </p:cTn>
                                        <p:tgtEl>
                                          <p:spTgt spid="61"/>
                                        </p:tgtEl>
                                        <p:attrNameLst>
                                          <p:attrName>style.visibility</p:attrName>
                                        </p:attrNameLst>
                                      </p:cBhvr>
                                      <p:to>
                                        <p:strVal val="hidden"/>
                                      </p:to>
                                    </p:set>
                                  </p:childTnLst>
                                </p:cTn>
                              </p:par>
                              <p:par>
                                <p:cTn id="352" presetID="1" presetClass="exit" presetSubtype="0" fill="hold" grpId="1" nodeType="withEffect">
                                  <p:stCondLst>
                                    <p:cond delay="2000"/>
                                  </p:stCondLst>
                                  <p:childTnLst>
                                    <p:set>
                                      <p:cBhvr>
                                        <p:cTn id="353"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354" restart="whenNotActive" fill="hold" evtFilter="cancelBubble" nodeType="interactiveSeq">
                <p:stCondLst>
                  <p:cond evt="onClick" delay="0">
                    <p:tgtEl>
                      <p:spTgt spid="56"/>
                    </p:tgtEl>
                  </p:cond>
                </p:stCondLst>
                <p:endSync evt="end" delay="0">
                  <p:rtn val="all"/>
                </p:endSync>
                <p:childTnLst>
                  <p:par>
                    <p:cTn id="355" fill="hold" nodeType="clickPar">
                      <p:stCondLst>
                        <p:cond delay="0"/>
                      </p:stCondLst>
                      <p:childTnLst>
                        <p:par>
                          <p:cTn id="356" fill="hold" nodeType="withGroup">
                            <p:stCondLst>
                              <p:cond delay="0"/>
                            </p:stCondLst>
                            <p:childTnLst>
                              <p:par>
                                <p:cTn id="357" presetID="1" presetClass="entr" presetSubtype="0" fill="hold" nodeType="clickEffect">
                                  <p:stCondLst>
                                    <p:cond delay="0"/>
                                  </p:stCondLst>
                                  <p:childTnLst>
                                    <p:set>
                                      <p:cBhvr>
                                        <p:cTn id="358" dur="1" fill="hold">
                                          <p:stCondLst>
                                            <p:cond delay="0"/>
                                          </p:stCondLst>
                                        </p:cTn>
                                        <p:tgtEl>
                                          <p:spTgt spid="58"/>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60"/>
                                        </p:tgtEl>
                                        <p:attrNameLst>
                                          <p:attrName>style.visibility</p:attrName>
                                        </p:attrNameLst>
                                      </p:cBhvr>
                                      <p:to>
                                        <p:strVal val="visible"/>
                                      </p:to>
                                    </p:set>
                                  </p:childTnLst>
                                </p:cTn>
                              </p:par>
                            </p:childTnLst>
                          </p:cTn>
                        </p:par>
                        <p:par>
                          <p:cTn id="361" fill="hold" nodeType="afterGroup">
                            <p:stCondLst>
                              <p:cond delay="0"/>
                            </p:stCondLst>
                            <p:childTnLst>
                              <p:par>
                                <p:cTn id="362" presetID="1" presetClass="exit" presetSubtype="0" fill="hold" nodeType="afterEffect">
                                  <p:stCondLst>
                                    <p:cond delay="2000"/>
                                  </p:stCondLst>
                                  <p:childTnLst>
                                    <p:set>
                                      <p:cBhvr>
                                        <p:cTn id="363" dur="1" fill="hold">
                                          <p:stCondLst>
                                            <p:cond delay="0"/>
                                          </p:stCondLst>
                                        </p:cTn>
                                        <p:tgtEl>
                                          <p:spTgt spid="58"/>
                                        </p:tgtEl>
                                        <p:attrNameLst>
                                          <p:attrName>style.visibility</p:attrName>
                                        </p:attrNameLst>
                                      </p:cBhvr>
                                      <p:to>
                                        <p:strVal val="hidden"/>
                                      </p:to>
                                    </p:set>
                                  </p:childTnLst>
                                </p:cTn>
                              </p:par>
                              <p:par>
                                <p:cTn id="364" presetID="1" presetClass="exit" presetSubtype="0" fill="hold" grpId="1" nodeType="withEffect">
                                  <p:stCondLst>
                                    <p:cond delay="2000"/>
                                  </p:stCondLst>
                                  <p:childTnLst>
                                    <p:set>
                                      <p:cBhvr>
                                        <p:cTn id="365"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66" restart="whenNotActive" fill="hold" evtFilter="cancelBubble" nodeType="interactiveSeq">
                <p:stCondLst>
                  <p:cond evt="onClick" delay="0">
                    <p:tgtEl>
                      <p:spTgt spid="57"/>
                    </p:tgtEl>
                  </p:cond>
                </p:stCondLst>
                <p:endSync evt="end" delay="0">
                  <p:rtn val="all"/>
                </p:endSync>
                <p:childTnLst>
                  <p:par>
                    <p:cTn id="367" fill="hold" nodeType="clickPar">
                      <p:stCondLst>
                        <p:cond delay="0"/>
                      </p:stCondLst>
                      <p:childTnLst>
                        <p:par>
                          <p:cTn id="368" fill="hold" nodeType="withGroup">
                            <p:stCondLst>
                              <p:cond delay="0"/>
                            </p:stCondLst>
                            <p:childTnLst>
                              <p:par>
                                <p:cTn id="369" presetID="51" presetClass="entr" presetSubtype="0" fill="hold" nodeType="clickEffect">
                                  <p:stCondLst>
                                    <p:cond delay="0"/>
                                  </p:stCondLst>
                                  <p:childTnLst>
                                    <p:set>
                                      <p:cBhvr>
                                        <p:cTn id="370" dur="1" fill="hold">
                                          <p:stCondLst>
                                            <p:cond delay="0"/>
                                          </p:stCondLst>
                                        </p:cTn>
                                        <p:tgtEl>
                                          <p:spTgt spid="58"/>
                                        </p:tgtEl>
                                        <p:attrNameLst>
                                          <p:attrName>style.visibility</p:attrName>
                                        </p:attrNameLst>
                                      </p:cBhvr>
                                      <p:to>
                                        <p:strVal val="visible"/>
                                      </p:to>
                                    </p:set>
                                    <p:animEffect transition="in" filter="fade">
                                      <p:cBhvr>
                                        <p:cTn id="371" dur="770" decel="100000"/>
                                        <p:tgtEl>
                                          <p:spTgt spid="58"/>
                                        </p:tgtEl>
                                      </p:cBhvr>
                                    </p:animEffect>
                                    <p:animScale>
                                      <p:cBhvr>
                                        <p:cTn id="372" dur="770" decel="100000"/>
                                        <p:tgtEl>
                                          <p:spTgt spid="58"/>
                                        </p:tgtEl>
                                      </p:cBhvr>
                                      <p:from x="10000" y="10000"/>
                                      <p:to x="200000" y="450000"/>
                                    </p:animScale>
                                    <p:animScale>
                                      <p:cBhvr>
                                        <p:cTn id="373" dur="1230" accel="100000" fill="hold">
                                          <p:stCondLst>
                                            <p:cond delay="770"/>
                                          </p:stCondLst>
                                        </p:cTn>
                                        <p:tgtEl>
                                          <p:spTgt spid="58"/>
                                        </p:tgtEl>
                                      </p:cBhvr>
                                      <p:from x="200000" y="450000"/>
                                      <p:to x="100000" y="100000"/>
                                    </p:animScale>
                                    <p:set>
                                      <p:cBhvr>
                                        <p:cTn id="374" dur="770" fill="hold"/>
                                        <p:tgtEl>
                                          <p:spTgt spid="58"/>
                                        </p:tgtEl>
                                        <p:attrNameLst>
                                          <p:attrName>ppt_x</p:attrName>
                                        </p:attrNameLst>
                                      </p:cBhvr>
                                      <p:to>
                                        <p:strVal val="(0.5)"/>
                                      </p:to>
                                    </p:set>
                                    <p:anim from="(0.5)" to="(#ppt_x)" calcmode="lin" valueType="num">
                                      <p:cBhvr>
                                        <p:cTn id="375" dur="1230" accel="100000" fill="hold">
                                          <p:stCondLst>
                                            <p:cond delay="770"/>
                                          </p:stCondLst>
                                        </p:cTn>
                                        <p:tgtEl>
                                          <p:spTgt spid="58"/>
                                        </p:tgtEl>
                                        <p:attrNameLst>
                                          <p:attrName>ppt_x</p:attrName>
                                        </p:attrNameLst>
                                      </p:cBhvr>
                                    </p:anim>
                                    <p:set>
                                      <p:cBhvr>
                                        <p:cTn id="376" dur="770" fill="hold"/>
                                        <p:tgtEl>
                                          <p:spTgt spid="58"/>
                                        </p:tgtEl>
                                        <p:attrNameLst>
                                          <p:attrName>ppt_y</p:attrName>
                                        </p:attrNameLst>
                                      </p:cBhvr>
                                      <p:to>
                                        <p:strVal val="(#ppt_y+0.4)"/>
                                      </p:to>
                                    </p:set>
                                    <p:anim from="(#ppt_y+0.4)" to="(#ppt_y)" calcmode="lin" valueType="num">
                                      <p:cBhvr>
                                        <p:cTn id="377" dur="1230" accel="100000" fill="hold">
                                          <p:stCondLst>
                                            <p:cond delay="770"/>
                                          </p:stCondLst>
                                        </p:cTn>
                                        <p:tgtEl>
                                          <p:spTgt spid="58"/>
                                        </p:tgtEl>
                                        <p:attrNameLst>
                                          <p:attrName>ppt_y</p:attrName>
                                        </p:attrNameLst>
                                      </p:cBhvr>
                                    </p:anim>
                                  </p:childTnLst>
                                </p:cTn>
                              </p:par>
                            </p:childTnLst>
                          </p:cTn>
                        </p:par>
                        <p:par>
                          <p:cTn id="378" fill="hold" nodeType="afterGroup">
                            <p:stCondLst>
                              <p:cond delay="2000"/>
                            </p:stCondLst>
                            <p:childTnLst>
                              <p:par>
                                <p:cTn id="379" presetID="51" presetClass="entr" presetSubtype="0" fill="hold" nodeType="afterEffect">
                                  <p:stCondLst>
                                    <p:cond delay="0"/>
                                  </p:stCondLst>
                                  <p:childTnLst>
                                    <p:set>
                                      <p:cBhvr>
                                        <p:cTn id="380" dur="1" fill="hold">
                                          <p:stCondLst>
                                            <p:cond delay="0"/>
                                          </p:stCondLst>
                                        </p:cTn>
                                        <p:tgtEl>
                                          <p:spTgt spid="61"/>
                                        </p:tgtEl>
                                        <p:attrNameLst>
                                          <p:attrName>style.visibility</p:attrName>
                                        </p:attrNameLst>
                                      </p:cBhvr>
                                      <p:to>
                                        <p:strVal val="visible"/>
                                      </p:to>
                                    </p:set>
                                    <p:animEffect transition="in" filter="fade">
                                      <p:cBhvr>
                                        <p:cTn id="381" dur="770" decel="100000"/>
                                        <p:tgtEl>
                                          <p:spTgt spid="61"/>
                                        </p:tgtEl>
                                      </p:cBhvr>
                                    </p:animEffect>
                                    <p:animScale>
                                      <p:cBhvr>
                                        <p:cTn id="382" dur="770" decel="100000"/>
                                        <p:tgtEl>
                                          <p:spTgt spid="61"/>
                                        </p:tgtEl>
                                      </p:cBhvr>
                                      <p:from x="10000" y="10000"/>
                                      <p:to x="200000" y="450000"/>
                                    </p:animScale>
                                    <p:animScale>
                                      <p:cBhvr>
                                        <p:cTn id="383" dur="1230" accel="100000" fill="hold">
                                          <p:stCondLst>
                                            <p:cond delay="770"/>
                                          </p:stCondLst>
                                        </p:cTn>
                                        <p:tgtEl>
                                          <p:spTgt spid="61"/>
                                        </p:tgtEl>
                                      </p:cBhvr>
                                      <p:from x="200000" y="450000"/>
                                      <p:to x="100000" y="100000"/>
                                    </p:animScale>
                                    <p:set>
                                      <p:cBhvr>
                                        <p:cTn id="384" dur="770" fill="hold"/>
                                        <p:tgtEl>
                                          <p:spTgt spid="61"/>
                                        </p:tgtEl>
                                        <p:attrNameLst>
                                          <p:attrName>ppt_x</p:attrName>
                                        </p:attrNameLst>
                                      </p:cBhvr>
                                      <p:to>
                                        <p:strVal val="(0.5)"/>
                                      </p:to>
                                    </p:set>
                                    <p:anim from="(0.5)" to="(#ppt_x)" calcmode="lin" valueType="num">
                                      <p:cBhvr>
                                        <p:cTn id="385" dur="1230" accel="100000" fill="hold">
                                          <p:stCondLst>
                                            <p:cond delay="770"/>
                                          </p:stCondLst>
                                        </p:cTn>
                                        <p:tgtEl>
                                          <p:spTgt spid="61"/>
                                        </p:tgtEl>
                                        <p:attrNameLst>
                                          <p:attrName>ppt_x</p:attrName>
                                        </p:attrNameLst>
                                      </p:cBhvr>
                                    </p:anim>
                                    <p:set>
                                      <p:cBhvr>
                                        <p:cTn id="386" dur="770" fill="hold"/>
                                        <p:tgtEl>
                                          <p:spTgt spid="61"/>
                                        </p:tgtEl>
                                        <p:attrNameLst>
                                          <p:attrName>ppt_y</p:attrName>
                                        </p:attrNameLst>
                                      </p:cBhvr>
                                      <p:to>
                                        <p:strVal val="(#ppt_y+0.4)"/>
                                      </p:to>
                                    </p:set>
                                    <p:anim from="(#ppt_y+0.4)" to="(#ppt_y)" calcmode="lin" valueType="num">
                                      <p:cBhvr>
                                        <p:cTn id="387" dur="1230" accel="100000" fill="hold">
                                          <p:stCondLst>
                                            <p:cond delay="770"/>
                                          </p:stCondLst>
                                        </p:cTn>
                                        <p:tgtEl>
                                          <p:spTgt spid="61"/>
                                        </p:tgtEl>
                                        <p:attrNameLst>
                                          <p:attrName>ppt_y</p:attrName>
                                        </p:attrNameLst>
                                      </p:cBhvr>
                                    </p:anim>
                                  </p:childTnLst>
                                </p:cTn>
                              </p:par>
                            </p:childTnLst>
                          </p:cTn>
                        </p:par>
                      </p:childTnLst>
                    </p:cTn>
                  </p:par>
                </p:childTnLst>
              </p:cTn>
              <p:nextCondLst>
                <p:cond evt="onClick" delay="0">
                  <p:tgtEl>
                    <p:spTgt spid="57"/>
                  </p:tgtEl>
                </p:cond>
              </p:nextCondLst>
            </p:seq>
            <p:seq concurrent="1" nextAc="seek">
              <p:cTn id="388" restart="whenNotActive" fill="hold" evtFilter="cancelBubble" nodeType="interactiveSeq">
                <p:stCondLst>
                  <p:cond evt="onClick" delay="0">
                    <p:tgtEl>
                      <p:spTgt spid="60"/>
                    </p:tgtEl>
                  </p:cond>
                </p:stCondLst>
                <p:endSync evt="end" delay="0">
                  <p:rtn val="all"/>
                </p:endSync>
                <p:childTnLst>
                  <p:par>
                    <p:cTn id="389" fill="hold" nodeType="clickPar">
                      <p:stCondLst>
                        <p:cond delay="0"/>
                      </p:stCondLst>
                      <p:childTnLst>
                        <p:par>
                          <p:cTn id="390" fill="hold" nodeType="withGroup">
                            <p:stCondLst>
                              <p:cond delay="0"/>
                            </p:stCondLst>
                            <p:childTnLst>
                              <p:par>
                                <p:cTn id="391" presetID="51" presetClass="entr" presetSubtype="0" fill="hold" nodeType="click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770" decel="100000"/>
                                        <p:tgtEl>
                                          <p:spTgt spid="61"/>
                                        </p:tgtEl>
                                      </p:cBhvr>
                                    </p:animEffect>
                                    <p:animScale>
                                      <p:cBhvr>
                                        <p:cTn id="394" dur="770" decel="100000"/>
                                        <p:tgtEl>
                                          <p:spTgt spid="61"/>
                                        </p:tgtEl>
                                      </p:cBhvr>
                                      <p:from x="10000" y="10000"/>
                                      <p:to x="200000" y="450000"/>
                                    </p:animScale>
                                    <p:animScale>
                                      <p:cBhvr>
                                        <p:cTn id="395" dur="1230" accel="100000" fill="hold">
                                          <p:stCondLst>
                                            <p:cond delay="770"/>
                                          </p:stCondLst>
                                        </p:cTn>
                                        <p:tgtEl>
                                          <p:spTgt spid="61"/>
                                        </p:tgtEl>
                                      </p:cBhvr>
                                      <p:from x="200000" y="450000"/>
                                      <p:to x="100000" y="100000"/>
                                    </p:animScale>
                                    <p:set>
                                      <p:cBhvr>
                                        <p:cTn id="396" dur="770" fill="hold"/>
                                        <p:tgtEl>
                                          <p:spTgt spid="61"/>
                                        </p:tgtEl>
                                        <p:attrNameLst>
                                          <p:attrName>ppt_x</p:attrName>
                                        </p:attrNameLst>
                                      </p:cBhvr>
                                      <p:to>
                                        <p:strVal val="(0.5)"/>
                                      </p:to>
                                    </p:set>
                                    <p:anim from="(0.5)" to="(#ppt_x)" calcmode="lin" valueType="num">
                                      <p:cBhvr>
                                        <p:cTn id="397" dur="1230" accel="100000" fill="hold">
                                          <p:stCondLst>
                                            <p:cond delay="770"/>
                                          </p:stCondLst>
                                        </p:cTn>
                                        <p:tgtEl>
                                          <p:spTgt spid="61"/>
                                        </p:tgtEl>
                                        <p:attrNameLst>
                                          <p:attrName>ppt_x</p:attrName>
                                        </p:attrNameLst>
                                      </p:cBhvr>
                                    </p:anim>
                                    <p:set>
                                      <p:cBhvr>
                                        <p:cTn id="398" dur="770" fill="hold"/>
                                        <p:tgtEl>
                                          <p:spTgt spid="61"/>
                                        </p:tgtEl>
                                        <p:attrNameLst>
                                          <p:attrName>ppt_y</p:attrName>
                                        </p:attrNameLst>
                                      </p:cBhvr>
                                      <p:to>
                                        <p:strVal val="(#ppt_y+0.4)"/>
                                      </p:to>
                                    </p:set>
                                    <p:anim from="(#ppt_y+0.4)" to="(#ppt_y)" calcmode="lin" valueType="num">
                                      <p:cBhvr>
                                        <p:cTn id="399" dur="1230" accel="100000" fill="hold">
                                          <p:stCondLst>
                                            <p:cond delay="770"/>
                                          </p:stCondLst>
                                        </p:cTn>
                                        <p:tgtEl>
                                          <p:spTgt spid="61"/>
                                        </p:tgtEl>
                                        <p:attrNameLst>
                                          <p:attrName>ppt_y</p:attrName>
                                        </p:attrNameLst>
                                      </p:cBhvr>
                                    </p:anim>
                                  </p:childTnLst>
                                </p:cTn>
                              </p:par>
                            </p:childTnLst>
                          </p:cTn>
                        </p:par>
                        <p:par>
                          <p:cTn id="400" fill="hold" nodeType="afterGroup">
                            <p:stCondLst>
                              <p:cond delay="2000"/>
                            </p:stCondLst>
                            <p:childTnLst>
                              <p:par>
                                <p:cTn id="401" presetID="51" presetClass="entr" presetSubtype="0" fill="hold" nodeType="afterEffect">
                                  <p:stCondLst>
                                    <p:cond delay="0"/>
                                  </p:stCondLst>
                                  <p:childTnLst>
                                    <p:set>
                                      <p:cBhvr>
                                        <p:cTn id="402" dur="1" fill="hold">
                                          <p:stCondLst>
                                            <p:cond delay="0"/>
                                          </p:stCondLst>
                                        </p:cTn>
                                        <p:tgtEl>
                                          <p:spTgt spid="58"/>
                                        </p:tgtEl>
                                        <p:attrNameLst>
                                          <p:attrName>style.visibility</p:attrName>
                                        </p:attrNameLst>
                                      </p:cBhvr>
                                      <p:to>
                                        <p:strVal val="visible"/>
                                      </p:to>
                                    </p:set>
                                    <p:animEffect transition="in" filter="fade">
                                      <p:cBhvr>
                                        <p:cTn id="403" dur="770" decel="100000"/>
                                        <p:tgtEl>
                                          <p:spTgt spid="58"/>
                                        </p:tgtEl>
                                      </p:cBhvr>
                                    </p:animEffect>
                                    <p:animScale>
                                      <p:cBhvr>
                                        <p:cTn id="404" dur="770" decel="100000"/>
                                        <p:tgtEl>
                                          <p:spTgt spid="58"/>
                                        </p:tgtEl>
                                      </p:cBhvr>
                                      <p:from x="10000" y="10000"/>
                                      <p:to x="200000" y="450000"/>
                                    </p:animScale>
                                    <p:animScale>
                                      <p:cBhvr>
                                        <p:cTn id="405" dur="1230" accel="100000" fill="hold">
                                          <p:stCondLst>
                                            <p:cond delay="770"/>
                                          </p:stCondLst>
                                        </p:cTn>
                                        <p:tgtEl>
                                          <p:spTgt spid="58"/>
                                        </p:tgtEl>
                                      </p:cBhvr>
                                      <p:from x="200000" y="450000"/>
                                      <p:to x="100000" y="100000"/>
                                    </p:animScale>
                                    <p:set>
                                      <p:cBhvr>
                                        <p:cTn id="406" dur="770" fill="hold"/>
                                        <p:tgtEl>
                                          <p:spTgt spid="58"/>
                                        </p:tgtEl>
                                        <p:attrNameLst>
                                          <p:attrName>ppt_x</p:attrName>
                                        </p:attrNameLst>
                                      </p:cBhvr>
                                      <p:to>
                                        <p:strVal val="(0.5)"/>
                                      </p:to>
                                    </p:set>
                                    <p:anim from="(0.5)" to="(#ppt_x)" calcmode="lin" valueType="num">
                                      <p:cBhvr>
                                        <p:cTn id="407" dur="1230" accel="100000" fill="hold">
                                          <p:stCondLst>
                                            <p:cond delay="770"/>
                                          </p:stCondLst>
                                        </p:cTn>
                                        <p:tgtEl>
                                          <p:spTgt spid="58"/>
                                        </p:tgtEl>
                                        <p:attrNameLst>
                                          <p:attrName>ppt_x</p:attrName>
                                        </p:attrNameLst>
                                      </p:cBhvr>
                                    </p:anim>
                                    <p:set>
                                      <p:cBhvr>
                                        <p:cTn id="408" dur="770" fill="hold"/>
                                        <p:tgtEl>
                                          <p:spTgt spid="58"/>
                                        </p:tgtEl>
                                        <p:attrNameLst>
                                          <p:attrName>ppt_y</p:attrName>
                                        </p:attrNameLst>
                                      </p:cBhvr>
                                      <p:to>
                                        <p:strVal val="(#ppt_y+0.4)"/>
                                      </p:to>
                                    </p:set>
                                    <p:anim from="(#ppt_y+0.4)" to="(#ppt_y)" calcmode="lin" valueType="num">
                                      <p:cBhvr>
                                        <p:cTn id="409" dur="1230" accel="100000" fill="hold">
                                          <p:stCondLst>
                                            <p:cond delay="770"/>
                                          </p:stCondLst>
                                        </p:cTn>
                                        <p:tgtEl>
                                          <p:spTgt spid="58"/>
                                        </p:tgtEl>
                                        <p:attrNameLst>
                                          <p:attrName>ppt_y</p:attrName>
                                        </p:attrNameLst>
                                      </p:cBhvr>
                                    </p:anim>
                                  </p:childTnLst>
                                </p:cTn>
                              </p:par>
                            </p:childTnLst>
                          </p:cTn>
                        </p:par>
                      </p:childTnLst>
                    </p:cTn>
                  </p:par>
                </p:childTnLst>
              </p:cTn>
              <p:nextCondLst>
                <p:cond evt="onClick" delay="0">
                  <p:tgtEl>
                    <p:spTgt spid="60"/>
                  </p:tgtEl>
                </p:cond>
              </p:nextCondLst>
            </p:seq>
          </p:childTnLst>
        </p:cTn>
      </p:par>
    </p:tnLst>
    <p:bldLst>
      <p:bldP spid="37" grpId="0" animBg="1"/>
      <p:bldP spid="37" grpId="1" animBg="1"/>
      <p:bldP spid="16" grpId="0" animBg="1"/>
      <p:bldP spid="16" grpId="1" animBg="1"/>
      <p:bldP spid="27" grpId="0" animBg="1"/>
      <p:bldP spid="27" grpId="1" animBg="1"/>
      <p:bldP spid="31" grpId="0" animBg="1"/>
      <p:bldP spid="31" grpId="1" animBg="1"/>
      <p:bldP spid="39" grpId="0" animBg="1"/>
      <p:bldP spid="39" grpId="1" animBg="1"/>
      <p:bldP spid="42" grpId="0" animBg="1"/>
      <p:bldP spid="42" grpId="1" animBg="1"/>
      <p:bldP spid="45" grpId="0" animBg="1"/>
      <p:bldP spid="45" grpId="1" animBg="1"/>
      <p:bldP spid="48" grpId="0" animBg="1"/>
      <p:bldP spid="48" grpId="1" animBg="1"/>
      <p:bldP spid="51" grpId="0" animBg="1"/>
      <p:bldP spid="51" grpId="1" animBg="1"/>
      <p:bldP spid="54" grpId="0" animBg="1"/>
      <p:bldP spid="54" grpId="1" animBg="1"/>
      <p:bldP spid="57" grpId="0" animBg="1"/>
      <p:bldP spid="57" grpId="1" animBg="1"/>
      <p:bldP spid="60" grpId="0" animBg="1"/>
      <p:bldP spid="6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jpg"/>
          <p:cNvPicPr>
            <a:picLocks noChangeAspect="1"/>
          </p:cNvPicPr>
          <p:nvPr/>
        </p:nvPicPr>
        <p:blipFill>
          <a:blip r:embed="rId3" cstate="email"/>
          <a:srcRect/>
          <a:stretch>
            <a:fillRect/>
          </a:stretch>
        </p:blipFill>
        <p:spPr>
          <a:xfrm>
            <a:off x="0" y="0"/>
            <a:ext cx="2500298" cy="6858000"/>
          </a:xfrm>
          <a:prstGeom prst="rect">
            <a:avLst/>
          </a:prstGeom>
        </p:spPr>
      </p:pic>
      <p:sp>
        <p:nvSpPr>
          <p:cNvPr id="2" name="Title 1"/>
          <p:cNvSpPr>
            <a:spLocks noGrp="1"/>
          </p:cNvSpPr>
          <p:nvPr>
            <p:ph type="title"/>
          </p:nvPr>
        </p:nvSpPr>
        <p:spPr>
          <a:xfrm>
            <a:off x="1142976" y="285728"/>
            <a:ext cx="7758138" cy="1143000"/>
          </a:xfrm>
        </p:spPr>
        <p:txBody>
          <a:bodyPr/>
          <a:lstStyle/>
          <a:p>
            <a:pPr algn="r"/>
            <a:r>
              <a:rPr lang="hr-HR" sz="3600" dirty="0" smtClean="0"/>
              <a:t>“Ako me ubiju, ubit će me za Boga </a:t>
            </a:r>
            <a:br>
              <a:rPr lang="hr-HR" sz="3600" dirty="0" smtClean="0"/>
            </a:br>
            <a:r>
              <a:rPr lang="hr-HR" sz="3600" dirty="0" smtClean="0"/>
              <a:t>i za vjeru”</a:t>
            </a:r>
            <a:endParaRPr lang="en-US" sz="3600" dirty="0"/>
          </a:p>
        </p:txBody>
      </p:sp>
      <p:sp>
        <p:nvSpPr>
          <p:cNvPr id="3" name="Content Placeholder 2"/>
          <p:cNvSpPr>
            <a:spLocks noGrp="1"/>
          </p:cNvSpPr>
          <p:nvPr>
            <p:ph idx="1"/>
          </p:nvPr>
        </p:nvSpPr>
        <p:spPr>
          <a:xfrm>
            <a:off x="2357422" y="1928802"/>
            <a:ext cx="6472254" cy="4525963"/>
          </a:xfrm>
        </p:spPr>
        <p:txBody>
          <a:bodyPr/>
          <a:lstStyle/>
          <a:p>
            <a:r>
              <a:rPr lang="hr-HR" dirty="0" smtClean="0"/>
              <a:t>Unatoč prijetnjama puk je hrlio u crkvu slušati hrabrog župnika</a:t>
            </a:r>
          </a:p>
          <a:p>
            <a:r>
              <a:rPr lang="hr-HR" dirty="0" smtClean="0"/>
              <a:t>Bulešića su doživljavali kao zaštitnika svojih vjerskih prava i sloboda pred naletom agresivnog bezboštva</a:t>
            </a:r>
          </a:p>
          <a:p>
            <a:r>
              <a:rPr lang="hr-HR" i="1" dirty="0" smtClean="0"/>
              <a:t>“U Italiji ima dosta svećenika, ovdje treba ostati.”</a:t>
            </a:r>
            <a:endParaRPr lang="en-US" i="1" dirty="0"/>
          </a:p>
        </p:txBody>
      </p:sp>
      <p:pic>
        <p:nvPicPr>
          <p:cNvPr id="6" name="Picture 5" descr="bulesic1a.jpg"/>
          <p:cNvPicPr>
            <a:picLocks noChangeAspect="1"/>
          </p:cNvPicPr>
          <p:nvPr/>
        </p:nvPicPr>
        <p:blipFill>
          <a:blip r:embed="rId4" cstate="email"/>
          <a:stretch>
            <a:fillRect/>
          </a:stretch>
        </p:blipFill>
        <p:spPr>
          <a:xfrm>
            <a:off x="357158" y="4929198"/>
            <a:ext cx="1701560" cy="1699264"/>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pPr algn="r"/>
            <a:r>
              <a:rPr lang="hr-HR" dirty="0" smtClean="0">
                <a:solidFill>
                  <a:schemeClr val="bg1"/>
                </a:solidFill>
              </a:rPr>
              <a:t>Poglavar u sjemeništu</a:t>
            </a:r>
            <a:endParaRPr lang="en-US" dirty="0">
              <a:solidFill>
                <a:schemeClr val="bg1"/>
              </a:solidFill>
            </a:endParaRPr>
          </a:p>
        </p:txBody>
      </p:sp>
      <p:pic>
        <p:nvPicPr>
          <p:cNvPr id="4" name="Content Placeholder 3" descr="Pazinski_Kolegij-Klasicna_Gimnazija.jpg"/>
          <p:cNvPicPr>
            <a:picLocks noGrp="1" noChangeAspect="1"/>
          </p:cNvPicPr>
          <p:nvPr>
            <p:ph idx="1"/>
          </p:nvPr>
        </p:nvPicPr>
        <p:blipFill>
          <a:blip r:embed="rId4" cstate="email"/>
          <a:stretch>
            <a:fillRect/>
          </a:stretch>
        </p:blipFill>
        <p:spPr>
          <a:xfrm>
            <a:off x="3143240" y="2500306"/>
            <a:ext cx="5539178" cy="395127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6500826" y="1214422"/>
            <a:ext cx="2143140" cy="461665"/>
          </a:xfrm>
          <a:prstGeom prst="rect">
            <a:avLst/>
          </a:prstGeom>
          <a:noFill/>
        </p:spPr>
        <p:txBody>
          <a:bodyPr wrap="square" rtlCol="0">
            <a:spAutoFit/>
          </a:bodyPr>
          <a:lstStyle/>
          <a:p>
            <a:r>
              <a:rPr lang="hr-HR" sz="2400" dirty="0" smtClean="0">
                <a:solidFill>
                  <a:schemeClr val="bg1"/>
                </a:solidFill>
                <a:latin typeface="+mn-lt"/>
              </a:rPr>
              <a:t>Rujan, 1946.</a:t>
            </a:r>
            <a:endParaRPr lang="en-US" sz="2400" dirty="0">
              <a:solidFill>
                <a:schemeClr val="bg1"/>
              </a:solidFill>
              <a:latin typeface="+mn-lt"/>
            </a:endParaRPr>
          </a:p>
        </p:txBody>
      </p:sp>
      <p:sp>
        <p:nvSpPr>
          <p:cNvPr id="7" name="TextBox 6"/>
          <p:cNvSpPr txBox="1"/>
          <p:nvPr/>
        </p:nvSpPr>
        <p:spPr>
          <a:xfrm>
            <a:off x="500034" y="3500438"/>
            <a:ext cx="2357454" cy="3046988"/>
          </a:xfrm>
          <a:prstGeom prst="rect">
            <a:avLst/>
          </a:prstGeom>
          <a:noFill/>
        </p:spPr>
        <p:txBody>
          <a:bodyPr wrap="square" rtlCol="0">
            <a:spAutoFit/>
          </a:bodyPr>
          <a:lstStyle/>
          <a:p>
            <a:pPr algn="r"/>
            <a:r>
              <a:rPr lang="hr-HR" sz="2400" dirty="0" smtClean="0">
                <a:solidFill>
                  <a:schemeClr val="bg1"/>
                </a:solidFill>
                <a:latin typeface="+mn-lt"/>
              </a:rPr>
              <a:t>Zgrada Biskupskog sjemeništa u Pazinu</a:t>
            </a:r>
          </a:p>
          <a:p>
            <a:pPr algn="r"/>
            <a:r>
              <a:rPr lang="hr-HR" sz="2400" dirty="0" smtClean="0">
                <a:solidFill>
                  <a:schemeClr val="bg1"/>
                </a:solidFill>
                <a:latin typeface="+mn-lt"/>
              </a:rPr>
              <a:t>Danas: </a:t>
            </a:r>
          </a:p>
          <a:p>
            <a:pPr algn="r"/>
            <a:r>
              <a:rPr lang="hr-HR" sz="2400" dirty="0" smtClean="0">
                <a:solidFill>
                  <a:schemeClr val="bg1"/>
                </a:solidFill>
                <a:latin typeface="+mn-lt"/>
              </a:rPr>
              <a:t>Pazinski kolegij- klasična gimnazija</a:t>
            </a:r>
            <a:endParaRPr lang="en-US" sz="24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jpg"/>
          <p:cNvPicPr>
            <a:picLocks noChangeAspect="1"/>
          </p:cNvPicPr>
          <p:nvPr/>
        </p:nvPicPr>
        <p:blipFill>
          <a:blip r:embed="rId3" cstate="email"/>
          <a:srcRect/>
          <a:stretch>
            <a:fillRect/>
          </a:stretch>
        </p:blipFill>
        <p:spPr>
          <a:xfrm>
            <a:off x="0" y="0"/>
            <a:ext cx="9144000" cy="1785974"/>
          </a:xfrm>
          <a:prstGeom prst="rect">
            <a:avLst/>
          </a:prstGeom>
        </p:spPr>
      </p:pic>
      <p:sp>
        <p:nvSpPr>
          <p:cNvPr id="3" name="Content Placeholder 2"/>
          <p:cNvSpPr>
            <a:spLocks noGrp="1"/>
          </p:cNvSpPr>
          <p:nvPr>
            <p:ph idx="1"/>
          </p:nvPr>
        </p:nvSpPr>
        <p:spPr>
          <a:xfrm>
            <a:off x="4714876" y="1785926"/>
            <a:ext cx="4186238" cy="4525963"/>
          </a:xfrm>
        </p:spPr>
        <p:txBody>
          <a:bodyPr/>
          <a:lstStyle/>
          <a:p>
            <a:r>
              <a:rPr lang="hr-HR" dirty="0" smtClean="0"/>
              <a:t>U rujnu 1946. Bulešić prelazi na rad u Pazinsko sjemenište, gdje je imenovan podranateljem i profesorom</a:t>
            </a:r>
          </a:p>
          <a:p>
            <a:r>
              <a:rPr lang="hr-HR" dirty="0" smtClean="0"/>
              <a:t>Sjemenište je otvorio tršćansko-koparski biskup Santin 1945.</a:t>
            </a:r>
            <a:endParaRPr lang="en-US" dirty="0"/>
          </a:p>
        </p:txBody>
      </p:sp>
      <p:pic>
        <p:nvPicPr>
          <p:cNvPr id="4" name="Picture 3" descr="iuqwd-1.JPG"/>
          <p:cNvPicPr>
            <a:picLocks noChangeAspect="1"/>
          </p:cNvPicPr>
          <p:nvPr/>
        </p:nvPicPr>
        <p:blipFill>
          <a:blip r:embed="rId4" cstate="email"/>
          <a:srcRect/>
          <a:stretch>
            <a:fillRect/>
          </a:stretch>
        </p:blipFill>
        <p:spPr>
          <a:xfrm>
            <a:off x="428596" y="1857364"/>
            <a:ext cx="3734448" cy="44291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p:cNvSpPr>
            <a:spLocks noGrp="1"/>
          </p:cNvSpPr>
          <p:nvPr>
            <p:ph type="title"/>
          </p:nvPr>
        </p:nvSpPr>
        <p:spPr>
          <a:xfrm>
            <a:off x="428596" y="0"/>
            <a:ext cx="8229600" cy="1143000"/>
          </a:xfrm>
        </p:spPr>
        <p:txBody>
          <a:bodyPr/>
          <a:lstStyle/>
          <a:p>
            <a:pPr algn="l"/>
            <a:r>
              <a:rPr lang="hr-HR" dirty="0" smtClean="0">
                <a:solidFill>
                  <a:schemeClr val="bg1"/>
                </a:solidFill>
              </a:rPr>
              <a:t>Poglavar u sjemeništu</a:t>
            </a:r>
            <a:endParaRPr lang="en-US" dirty="0">
              <a:solidFill>
                <a:schemeClr val="bg1"/>
              </a:solidFill>
            </a:endParaRPr>
          </a:p>
        </p:txBody>
      </p:sp>
      <p:pic>
        <p:nvPicPr>
          <p:cNvPr id="6" name="Picture 5" descr="m.b.0015.JPG"/>
          <p:cNvPicPr>
            <a:picLocks noChangeAspect="1"/>
          </p:cNvPicPr>
          <p:nvPr/>
        </p:nvPicPr>
        <p:blipFill>
          <a:blip r:embed="rId5" cstate="email"/>
          <a:stretch>
            <a:fillRect/>
          </a:stretch>
        </p:blipFill>
        <p:spPr>
          <a:xfrm>
            <a:off x="928662" y="1857364"/>
            <a:ext cx="2620242" cy="442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03.jpg"/>
          <p:cNvPicPr>
            <a:picLocks noGrp="1" noChangeAspect="1"/>
          </p:cNvPicPr>
          <p:nvPr>
            <p:ph sz="half" idx="2"/>
          </p:nvPr>
        </p:nvPicPr>
        <p:blipFill>
          <a:blip r:embed="rId3" cstate="email"/>
          <a:srcRect/>
          <a:stretch>
            <a:fillRect/>
          </a:stretch>
        </p:blipFill>
        <p:spPr>
          <a:xfrm>
            <a:off x="0" y="0"/>
            <a:ext cx="9144000" cy="1785926"/>
          </a:xfrm>
        </p:spPr>
      </p:pic>
      <p:sp>
        <p:nvSpPr>
          <p:cNvPr id="2" name="Title 1"/>
          <p:cNvSpPr>
            <a:spLocks noGrp="1"/>
          </p:cNvSpPr>
          <p:nvPr>
            <p:ph type="title"/>
          </p:nvPr>
        </p:nvSpPr>
        <p:spPr>
          <a:xfrm>
            <a:off x="428596" y="0"/>
            <a:ext cx="8229600" cy="1143000"/>
          </a:xfrm>
        </p:spPr>
        <p:txBody>
          <a:bodyPr/>
          <a:lstStyle/>
          <a:p>
            <a:pPr algn="l"/>
            <a:r>
              <a:rPr lang="hr-HR" dirty="0" smtClean="0">
                <a:solidFill>
                  <a:schemeClr val="bg1"/>
                </a:solidFill>
              </a:rPr>
              <a:t>U audijenciji kod Stepinca</a:t>
            </a:r>
            <a:endParaRPr lang="en-US" dirty="0">
              <a:solidFill>
                <a:schemeClr val="bg1"/>
              </a:solidFill>
            </a:endParaRPr>
          </a:p>
        </p:txBody>
      </p:sp>
      <p:pic>
        <p:nvPicPr>
          <p:cNvPr id="4" name="Content Placeholder 3" descr="stepinac0001.JPG"/>
          <p:cNvPicPr>
            <a:picLocks noGrp="1" noChangeAspect="1"/>
          </p:cNvPicPr>
          <p:nvPr>
            <p:ph sz="half" idx="1"/>
          </p:nvPr>
        </p:nvPicPr>
        <p:blipFill>
          <a:blip r:embed="rId4" cstate="email"/>
          <a:srcRect/>
          <a:stretch>
            <a:fillRect/>
          </a:stretch>
        </p:blipFill>
        <p:spPr>
          <a:xfrm>
            <a:off x="714348" y="1928802"/>
            <a:ext cx="2786082" cy="4400568"/>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
        <p:nvSpPr>
          <p:cNvPr id="7" name="TextBox 6"/>
          <p:cNvSpPr txBox="1"/>
          <p:nvPr/>
        </p:nvSpPr>
        <p:spPr>
          <a:xfrm>
            <a:off x="4286248" y="1500174"/>
            <a:ext cx="4500594" cy="4647426"/>
          </a:xfrm>
          <a:prstGeom prst="rect">
            <a:avLst/>
          </a:prstGeom>
          <a:noFill/>
        </p:spPr>
        <p:txBody>
          <a:bodyPr wrap="square" rtlCol="0">
            <a:spAutoFit/>
          </a:bodyPr>
          <a:lstStyle/>
          <a:p>
            <a:pPr>
              <a:buFont typeface="Arial" pitchFamily="34" charset="0"/>
              <a:buChar char="•"/>
            </a:pPr>
            <a:r>
              <a:rPr lang="hr-HR" sz="2800" dirty="0" smtClean="0">
                <a:latin typeface="+mn-lt"/>
              </a:rPr>
              <a:t> Prije početka šk. god. 1946./1947. skupina istarskih bogoslova i svećenika, posjetila Zagreb i nadbiskupa Alojzija Stepinca</a:t>
            </a:r>
          </a:p>
          <a:p>
            <a:endParaRPr lang="hr-HR" sz="2800" dirty="0" smtClean="0">
              <a:latin typeface="+mn-lt"/>
            </a:endParaRPr>
          </a:p>
          <a:p>
            <a:pPr>
              <a:buFont typeface="Arial" pitchFamily="34" charset="0"/>
              <a:buChar char="•"/>
            </a:pPr>
            <a:r>
              <a:rPr lang="hr-HR" sz="3200" dirty="0" smtClean="0">
                <a:latin typeface="+mn-lt"/>
              </a:rPr>
              <a:t> Bulešić zahvalio Stepincu na novčanoj pomoći koju mu je slao u Rim za vrijeme studija</a:t>
            </a:r>
            <a:endParaRPr lang="en-US" sz="3200" dirty="0">
              <a:latin typeface="+mn-l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effectLst>
                  <a:reflection blurRad="6350" stA="55000" endA="300" endPos="45500" dir="5400000" sy="-100000" algn="bl" rotWithShape="0"/>
                </a:effectLst>
              </a:rPr>
              <a:t>III. SVJEDOK VJERE</a:t>
            </a:r>
            <a:endParaRPr lang="en-US" dirty="0">
              <a:solidFill>
                <a:schemeClr val="bg1"/>
              </a:solidFill>
              <a:effectLst>
                <a:reflection blurRad="6350" stA="55000" endA="300" endPos="45500" dir="5400000" sy="-100000" algn="bl" rotWithShape="0"/>
              </a:effectLst>
            </a:endParaRPr>
          </a:p>
        </p:txBody>
      </p:sp>
      <p:pic>
        <p:nvPicPr>
          <p:cNvPr id="7" name="Content Placeholder 6" descr="bulesic.JPG"/>
          <p:cNvPicPr>
            <a:picLocks noGrp="1" noChangeAspect="1"/>
          </p:cNvPicPr>
          <p:nvPr>
            <p:ph sz="half" idx="1"/>
          </p:nvPr>
        </p:nvPicPr>
        <p:blipFill>
          <a:blip r:embed="rId4" cstate="email"/>
          <a:stretch>
            <a:fillRect/>
          </a:stretch>
        </p:blipFill>
        <p:spPr>
          <a:xfrm>
            <a:off x="714348" y="1643050"/>
            <a:ext cx="2958862"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
        <p:nvSpPr>
          <p:cNvPr id="4" name="Content Placeholder 3"/>
          <p:cNvSpPr>
            <a:spLocks noGrp="1"/>
          </p:cNvSpPr>
          <p:nvPr>
            <p:ph sz="half" idx="2"/>
          </p:nvPr>
        </p:nvSpPr>
        <p:spPr>
          <a:xfrm>
            <a:off x="3857620" y="1428736"/>
            <a:ext cx="5000660" cy="5143536"/>
          </a:xfrm>
        </p:spPr>
        <p:txBody>
          <a:bodyPr/>
          <a:lstStyle/>
          <a:p>
            <a:r>
              <a:rPr lang="hr-HR" dirty="0" smtClean="0">
                <a:solidFill>
                  <a:schemeClr val="bg1"/>
                </a:solidFill>
              </a:rPr>
              <a:t>U lipnju 1947. otvoreno se usprotivio daljnjem popuštanju komunistima u vezi s “petogodišnjim planom”</a:t>
            </a:r>
          </a:p>
          <a:p>
            <a:r>
              <a:rPr lang="hr-HR" dirty="0" smtClean="0">
                <a:solidFill>
                  <a:schemeClr val="bg1"/>
                </a:solidFill>
              </a:rPr>
              <a:t>U Tinjanu je spriječena krizma, a 23.8.1947. u Buzetu su provokatori izazivajući nerede u crkvi omeli podjeljivanje sv. krizme</a:t>
            </a:r>
          </a:p>
          <a:p>
            <a:r>
              <a:rPr lang="hr-HR" i="1" dirty="0" smtClean="0">
                <a:solidFill>
                  <a:schemeClr val="bg1"/>
                </a:solidFill>
              </a:rPr>
              <a:t>“Ovuda možete proći samo preko mene mrtvoga.”</a:t>
            </a:r>
            <a:endParaRPr lang="en-US" i="1" dirty="0" smtClean="0">
              <a:solidFill>
                <a:schemeClr val="bg1"/>
              </a:solidFill>
            </a:endParaRPr>
          </a:p>
        </p:txBody>
      </p:sp>
      <p:pic>
        <p:nvPicPr>
          <p:cNvPr id="5" name="Picture 4" descr="buzet206.jpg"/>
          <p:cNvPicPr>
            <a:picLocks noChangeAspect="1"/>
          </p:cNvPicPr>
          <p:nvPr/>
        </p:nvPicPr>
        <p:blipFill>
          <a:blip r:embed="rId5" cstate="email"/>
          <a:srcRect/>
          <a:stretch>
            <a:fillRect/>
          </a:stretch>
        </p:blipFill>
        <p:spPr>
          <a:xfrm>
            <a:off x="428596" y="1643050"/>
            <a:ext cx="3484194" cy="453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hr-HR" dirty="0" smtClean="0">
                <a:solidFill>
                  <a:schemeClr val="bg1"/>
                </a:solidFill>
              </a:rPr>
              <a:t>Krizma u Lanišću</a:t>
            </a:r>
            <a:endParaRPr lang="en-US" dirty="0">
              <a:solidFill>
                <a:schemeClr val="bg1"/>
              </a:solidFill>
            </a:endParaRPr>
          </a:p>
        </p:txBody>
      </p:sp>
      <p:sp>
        <p:nvSpPr>
          <p:cNvPr id="3" name="Content Placeholder 2"/>
          <p:cNvSpPr>
            <a:spLocks noGrp="1"/>
          </p:cNvSpPr>
          <p:nvPr>
            <p:ph sz="half" idx="1"/>
          </p:nvPr>
        </p:nvSpPr>
        <p:spPr>
          <a:xfrm>
            <a:off x="428596" y="2285992"/>
            <a:ext cx="8429684" cy="4286280"/>
          </a:xfrm>
        </p:spPr>
        <p:txBody>
          <a:bodyPr/>
          <a:lstStyle/>
          <a:p>
            <a:r>
              <a:rPr lang="hr-HR" sz="3200" dirty="0" smtClean="0"/>
              <a:t>Nedjelja, 24. kolovoza 1947. </a:t>
            </a:r>
          </a:p>
          <a:p>
            <a:pPr>
              <a:buNone/>
            </a:pPr>
            <a:r>
              <a:rPr lang="hr-HR" sz="3200" dirty="0" smtClean="0"/>
              <a:t>	(blagdan sv. Bartola)</a:t>
            </a:r>
          </a:p>
          <a:p>
            <a:r>
              <a:rPr lang="hr-HR" sz="3200" dirty="0" smtClean="0"/>
              <a:t>Sv. misa s krizmom započela sat ranije </a:t>
            </a:r>
          </a:p>
          <a:p>
            <a:r>
              <a:rPr lang="hr-HR" sz="3200" dirty="0" smtClean="0"/>
              <a:t>Na vratima crkve stajali odvažniji Lanišćani </a:t>
            </a:r>
          </a:p>
          <a:p>
            <a:r>
              <a:rPr lang="hr-HR" sz="3200" dirty="0" smtClean="0"/>
              <a:t>Krizmano oko 230 djece</a:t>
            </a:r>
          </a:p>
          <a:p>
            <a:r>
              <a:rPr lang="hr-HR" sz="3200" dirty="0" smtClean="0"/>
              <a:t>Miroslav Bulešić ubijen nožem u župnoj kući </a:t>
            </a:r>
          </a:p>
          <a:p>
            <a:pPr>
              <a:buNone/>
            </a:pPr>
            <a:r>
              <a:rPr lang="hr-HR" sz="3200" dirty="0" smtClean="0"/>
              <a:t>	(oko 11 sati)</a:t>
            </a:r>
          </a:p>
          <a:p>
            <a:endParaRPr lang="en-US" dirty="0"/>
          </a:p>
        </p:txBody>
      </p:sp>
      <p:sp>
        <p:nvSpPr>
          <p:cNvPr id="5" name="Content Placeholder 4"/>
          <p:cNvSpPr>
            <a:spLocks noGrp="1"/>
          </p:cNvSpPr>
          <p:nvPr>
            <p:ph sz="half" idx="2"/>
          </p:nvPr>
        </p:nvSpPr>
        <p:spPr>
          <a:xfrm>
            <a:off x="4643438" y="1714488"/>
            <a:ext cx="4214842" cy="90012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None/>
            </a:pPr>
            <a:r>
              <a:rPr lang="hr-HR" sz="3600" i="1" dirty="0" smtClean="0"/>
              <a:t>Isuse, primi duh moj!</a:t>
            </a:r>
            <a:endParaRPr lang="en-US" sz="3600" i="1" dirty="0"/>
          </a:p>
        </p:txBody>
      </p:sp>
      <p:pic>
        <p:nvPicPr>
          <p:cNvPr id="6" name="Picture 5" descr="m.b.0010.JPG"/>
          <p:cNvPicPr>
            <a:picLocks noChangeAspect="1"/>
          </p:cNvPicPr>
          <p:nvPr/>
        </p:nvPicPr>
        <p:blipFill>
          <a:blip r:embed="rId4" cstate="email">
            <a:clrChange>
              <a:clrFrom>
                <a:srgbClr val="FFFFFF"/>
              </a:clrFrom>
              <a:clrTo>
                <a:srgbClr val="FFFFFF">
                  <a:alpha val="0"/>
                </a:srgbClr>
              </a:clrTo>
            </a:clrChange>
          </a:blip>
          <a:stretch>
            <a:fillRect/>
          </a:stretch>
        </p:blipFill>
        <p:spPr>
          <a:xfrm rot="17490632">
            <a:off x="6103196" y="4566356"/>
            <a:ext cx="1372073" cy="287384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7" name="Picture 36" descr="16523606_beach2.jpg"/>
          <p:cNvPicPr>
            <a:picLocks noChangeAspect="1"/>
          </p:cNvPicPr>
          <p:nvPr/>
        </p:nvPicPr>
        <p:blipFill>
          <a:blip r:embed="rId4" cstate="email"/>
          <a:stretch>
            <a:fillRect/>
          </a:stretch>
        </p:blipFill>
        <p:spPr>
          <a:xfrm>
            <a:off x="1928794" y="1214422"/>
            <a:ext cx="6165873" cy="4624405"/>
          </a:xfrm>
          <a:prstGeom prst="round2DiagRect">
            <a:avLst>
              <a:gd name="adj1" fmla="val 6684"/>
              <a:gd name="adj2" fmla="val 0"/>
            </a:avLst>
          </a:prstGeom>
          <a:effectLst>
            <a:outerShdw blurRad="63500" sx="102000" sy="102000" algn="ctr" rotWithShape="0">
              <a:prstClr val="black">
                <a:alpha val="40000"/>
              </a:prstClr>
            </a:outerShdw>
          </a:effectLst>
        </p:spPr>
      </p:pic>
      <p:pic>
        <p:nvPicPr>
          <p:cNvPr id="36" name="Picture 35" descr="16523606_beach2.jpg"/>
          <p:cNvPicPr>
            <a:picLocks noChangeAspect="1"/>
          </p:cNvPicPr>
          <p:nvPr/>
        </p:nvPicPr>
        <p:blipFill>
          <a:blip r:embed="rId5" cstate="email"/>
          <a:stretch>
            <a:fillRect/>
          </a:stretch>
        </p:blipFill>
        <p:spPr>
          <a:xfrm>
            <a:off x="1857356" y="1071546"/>
            <a:ext cx="6165873" cy="4624405"/>
          </a:xfrm>
          <a:prstGeom prst="round2DiagRect">
            <a:avLst>
              <a:gd name="adj1" fmla="val 6684"/>
              <a:gd name="adj2" fmla="val 0"/>
            </a:avLst>
          </a:prstGeom>
          <a:effectLst>
            <a:outerShdw blurRad="63500" sx="102000" sy="102000" algn="ctr" rotWithShape="0">
              <a:prstClr val="black">
                <a:alpha val="40000"/>
              </a:prstClr>
            </a:outerShdw>
          </a:effectLst>
        </p:spPr>
      </p:pic>
      <p:pic>
        <p:nvPicPr>
          <p:cNvPr id="26" name="Picture 25" descr="16523606_beach2.jpg"/>
          <p:cNvPicPr>
            <a:picLocks noChangeAspect="1"/>
          </p:cNvPicPr>
          <p:nvPr/>
        </p:nvPicPr>
        <p:blipFill>
          <a:blip r:embed="rId6" cstate="email"/>
          <a:stretch>
            <a:fillRect/>
          </a:stretch>
        </p:blipFill>
        <p:spPr>
          <a:xfrm>
            <a:off x="1137109" y="1071546"/>
            <a:ext cx="7486150" cy="4857784"/>
          </a:xfrm>
          <a:prstGeom prst="round2DiagRect">
            <a:avLst>
              <a:gd name="adj1" fmla="val 6684"/>
              <a:gd name="adj2" fmla="val 0"/>
            </a:avLst>
          </a:prstGeom>
          <a:effectLst>
            <a:outerShdw blurRad="63500" sx="102000" sy="102000" algn="ctr" rotWithShape="0">
              <a:prstClr val="black">
                <a:alpha val="40000"/>
              </a:prstClr>
            </a:outerShdw>
          </a:effectLst>
        </p:spPr>
      </p:pic>
      <p:sp>
        <p:nvSpPr>
          <p:cNvPr id="5" name="Title 1"/>
          <p:cNvSpPr txBox="1">
            <a:spLocks/>
          </p:cNvSpPr>
          <p:nvPr/>
        </p:nvSpPr>
        <p:spPr bwMode="auto">
          <a:xfrm>
            <a:off x="357158" y="142852"/>
            <a:ext cx="30003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j-lt"/>
                <a:ea typeface="+mj-ea"/>
                <a:cs typeface="+mj-cs"/>
              </a:rPr>
              <a:t>Lanišće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42" presetClass="path" presetSubtype="0" accel="50000" decel="50000" fill="hold" nodeType="withEffect">
                                  <p:stCondLst>
                                    <p:cond delay="0"/>
                                  </p:stCondLst>
                                  <p:childTnLst>
                                    <p:animMotion origin="layout" path="M 0 -0.05555 L 0 0.5 " pathEditMode="relative" rAng="0" ptsTypes="AA">
                                      <p:cBhvr>
                                        <p:cTn id="9" dur="2000" spd="-100000" fill="hold"/>
                                        <p:tgtEl>
                                          <p:spTgt spid="26"/>
                                        </p:tgtEl>
                                        <p:attrNameLst>
                                          <p:attrName>ppt_x</p:attrName>
                                          <p:attrName>ppt_y</p:attrName>
                                        </p:attrNameLst>
                                      </p:cBhvr>
                                      <p:rCtr x="0" y="278"/>
                                    </p:animMotion>
                                  </p:childTnLst>
                                </p:cTn>
                              </p:par>
                            </p:childTnLst>
                          </p:cTn>
                        </p:par>
                        <p:par>
                          <p:cTn id="10" fill="hold">
                            <p:stCondLst>
                              <p:cond delay="2000"/>
                            </p:stCondLst>
                            <p:childTnLst>
                              <p:par>
                                <p:cTn id="11" presetID="64" presetClass="path" presetSubtype="0" accel="50000" decel="50000" fill="hold" nodeType="afterEffect">
                                  <p:stCondLst>
                                    <p:cond delay="0"/>
                                  </p:stCondLst>
                                  <p:childTnLst>
                                    <p:animMotion origin="layout" path="M 0 -0.05555 L 0 -4.44444E-6 " pathEditMode="relative" rAng="0" ptsTypes="AA">
                                      <p:cBhvr>
                                        <p:cTn id="12" dur="1000" fill="hold"/>
                                        <p:tgtEl>
                                          <p:spTgt spid="26"/>
                                        </p:tgtEl>
                                        <p:attrNameLst>
                                          <p:attrName>ppt_x</p:attrName>
                                          <p:attrName>ppt_y</p:attrName>
                                        </p:attrNameLst>
                                      </p:cBhvr>
                                      <p:rCtr x="0" y="28"/>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 -4.44444E-6 L 0 -0.05555 " pathEditMode="relative" rAng="0" ptsTypes="AA">
                                      <p:cBhvr>
                                        <p:cTn id="16" dur="1000" fill="hold"/>
                                        <p:tgtEl>
                                          <p:spTgt spid="26"/>
                                        </p:tgtEl>
                                        <p:attrNameLst>
                                          <p:attrName>ppt_x</p:attrName>
                                          <p:attrName>ppt_y</p:attrName>
                                        </p:attrNameLst>
                                      </p:cBhvr>
                                      <p:rCtr x="0" y="-28"/>
                                    </p:animMotion>
                                  </p:childTnLst>
                                </p:cTn>
                              </p:par>
                            </p:childTnLst>
                          </p:cTn>
                        </p:par>
                        <p:par>
                          <p:cTn id="17" fill="hold">
                            <p:stCondLst>
                              <p:cond delay="1000"/>
                            </p:stCondLst>
                            <p:childTnLst>
                              <p:par>
                                <p:cTn id="18" presetID="42" presetClass="path" presetSubtype="0" accel="50000" decel="50000" fill="hold" nodeType="afterEffect">
                                  <p:stCondLst>
                                    <p:cond delay="0"/>
                                  </p:stCondLst>
                                  <p:childTnLst>
                                    <p:animMotion origin="layout" path="M 0 -4.44444E-6 L 0 0.5 " pathEditMode="relative" rAng="0" ptsTypes="AA">
                                      <p:cBhvr>
                                        <p:cTn id="19" dur="2000" fill="hold"/>
                                        <p:tgtEl>
                                          <p:spTgt spid="26"/>
                                        </p:tgtEl>
                                        <p:attrNameLst>
                                          <p:attrName>ppt_x</p:attrName>
                                          <p:attrName>ppt_y</p:attrName>
                                        </p:attrNameLst>
                                      </p:cBhvr>
                                      <p:rCtr x="0" y="250"/>
                                    </p:animMotion>
                                  </p:childTnLst>
                                </p:cTn>
                              </p:par>
                              <p:par>
                                <p:cTn id="20" presetID="10" presetClass="exit" presetSubtype="0" fill="hold" nodeType="withEffect">
                                  <p:stCondLst>
                                    <p:cond delay="0"/>
                                  </p:stCondLst>
                                  <p:childTnLst>
                                    <p:animEffect transition="out" filter="fade">
                                      <p:cBhvr>
                                        <p:cTn id="21" dur="2000"/>
                                        <p:tgtEl>
                                          <p:spTgt spid="26"/>
                                        </p:tgtEl>
                                      </p:cBhvr>
                                    </p:animEffect>
                                    <p:set>
                                      <p:cBhvr>
                                        <p:cTn id="22" dur="1" fill="hold">
                                          <p:stCondLst>
                                            <p:cond delay="1999"/>
                                          </p:stCondLst>
                                        </p:cTn>
                                        <p:tgtEl>
                                          <p:spTgt spid="2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0"/>
                                        <p:tgtEl>
                                          <p:spTgt spid="36"/>
                                        </p:tgtEl>
                                      </p:cBhvr>
                                    </p:animEffect>
                                  </p:childTnLst>
                                </p:cTn>
                              </p:par>
                              <p:par>
                                <p:cTn id="26" presetID="42" presetClass="path" presetSubtype="0" accel="50000" decel="50000" fill="hold" nodeType="withEffect">
                                  <p:stCondLst>
                                    <p:cond delay="0"/>
                                  </p:stCondLst>
                                  <p:childTnLst>
                                    <p:animMotion origin="layout" path="M 0 -0.05555 L 0 0.5 " pathEditMode="relative" rAng="0" ptsTypes="AA">
                                      <p:cBhvr>
                                        <p:cTn id="27" dur="2000" spd="-100000" fill="hold"/>
                                        <p:tgtEl>
                                          <p:spTgt spid="36"/>
                                        </p:tgtEl>
                                        <p:attrNameLst>
                                          <p:attrName>ppt_x</p:attrName>
                                          <p:attrName>ppt_y</p:attrName>
                                        </p:attrNameLst>
                                      </p:cBhvr>
                                      <p:rCtr x="0" y="278"/>
                                    </p:animMotion>
                                  </p:childTnLst>
                                </p:cTn>
                              </p:par>
                            </p:childTnLst>
                          </p:cTn>
                        </p:par>
                        <p:par>
                          <p:cTn id="28" fill="hold">
                            <p:stCondLst>
                              <p:cond delay="3000"/>
                            </p:stCondLst>
                            <p:childTnLst>
                              <p:par>
                                <p:cTn id="29" presetID="64" presetClass="path" presetSubtype="0" accel="50000" decel="50000" fill="hold" nodeType="afterEffect">
                                  <p:stCondLst>
                                    <p:cond delay="0"/>
                                  </p:stCondLst>
                                  <p:childTnLst>
                                    <p:animMotion origin="layout" path="M 0 -0.05555 L 0 -4.44444E-6 " pathEditMode="relative" rAng="0" ptsTypes="AA">
                                      <p:cBhvr>
                                        <p:cTn id="30" dur="1000" fill="hold"/>
                                        <p:tgtEl>
                                          <p:spTgt spid="36"/>
                                        </p:tgtEl>
                                        <p:attrNameLst>
                                          <p:attrName>ppt_x</p:attrName>
                                          <p:attrName>ppt_y</p:attrName>
                                        </p:attrNameLst>
                                      </p:cBhvr>
                                      <p:rCtr x="0" y="28"/>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0 -4.44444E-6 L 0 -0.05555 " pathEditMode="relative" rAng="0" ptsTypes="AA">
                                      <p:cBhvr>
                                        <p:cTn id="34" dur="1000" fill="hold"/>
                                        <p:tgtEl>
                                          <p:spTgt spid="36"/>
                                        </p:tgtEl>
                                        <p:attrNameLst>
                                          <p:attrName>ppt_x</p:attrName>
                                          <p:attrName>ppt_y</p:attrName>
                                        </p:attrNameLst>
                                      </p:cBhvr>
                                      <p:rCtr x="0" y="-28"/>
                                    </p:animMotion>
                                  </p:childTnLst>
                                </p:cTn>
                              </p:par>
                            </p:childTnLst>
                          </p:cTn>
                        </p:par>
                        <p:par>
                          <p:cTn id="35" fill="hold">
                            <p:stCondLst>
                              <p:cond delay="1000"/>
                            </p:stCondLst>
                            <p:childTnLst>
                              <p:par>
                                <p:cTn id="36" presetID="42" presetClass="path" presetSubtype="0" accel="50000" decel="50000" fill="hold" nodeType="afterEffect">
                                  <p:stCondLst>
                                    <p:cond delay="0"/>
                                  </p:stCondLst>
                                  <p:childTnLst>
                                    <p:animMotion origin="layout" path="M 0 -4.44444E-6 L 0 0.5 " pathEditMode="relative" rAng="0" ptsTypes="AA">
                                      <p:cBhvr>
                                        <p:cTn id="37" dur="2000" fill="hold"/>
                                        <p:tgtEl>
                                          <p:spTgt spid="36"/>
                                        </p:tgtEl>
                                        <p:attrNameLst>
                                          <p:attrName>ppt_x</p:attrName>
                                          <p:attrName>ppt_y</p:attrName>
                                        </p:attrNameLst>
                                      </p:cBhvr>
                                      <p:rCtr x="0" y="250"/>
                                    </p:animMotion>
                                  </p:childTnLst>
                                </p:cTn>
                              </p:par>
                              <p:par>
                                <p:cTn id="38" presetID="10" presetClass="exit" presetSubtype="0" fill="hold" nodeType="withEffect">
                                  <p:stCondLst>
                                    <p:cond delay="0"/>
                                  </p:stCondLst>
                                  <p:childTnLst>
                                    <p:animEffect transition="out" filter="fade">
                                      <p:cBhvr>
                                        <p:cTn id="39" dur="2000"/>
                                        <p:tgtEl>
                                          <p:spTgt spid="36"/>
                                        </p:tgtEl>
                                      </p:cBhvr>
                                    </p:animEffect>
                                    <p:set>
                                      <p:cBhvr>
                                        <p:cTn id="40" dur="1" fill="hold">
                                          <p:stCondLst>
                                            <p:cond delay="1999"/>
                                          </p:stCondLst>
                                        </p:cTn>
                                        <p:tgtEl>
                                          <p:spTgt spid="3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0"/>
                                        <p:tgtEl>
                                          <p:spTgt spid="37"/>
                                        </p:tgtEl>
                                      </p:cBhvr>
                                    </p:animEffect>
                                  </p:childTnLst>
                                </p:cTn>
                              </p:par>
                              <p:par>
                                <p:cTn id="44" presetID="42" presetClass="path" presetSubtype="0" accel="50000" decel="50000" fill="hold" nodeType="withEffect">
                                  <p:stCondLst>
                                    <p:cond delay="0"/>
                                  </p:stCondLst>
                                  <p:childTnLst>
                                    <p:animMotion origin="layout" path="M 0 -0.05555 L 0 0.5 " pathEditMode="relative" rAng="0" ptsTypes="AA">
                                      <p:cBhvr>
                                        <p:cTn id="45" dur="2000" spd="-100000" fill="hold"/>
                                        <p:tgtEl>
                                          <p:spTgt spid="37"/>
                                        </p:tgtEl>
                                        <p:attrNameLst>
                                          <p:attrName>ppt_x</p:attrName>
                                          <p:attrName>ppt_y</p:attrName>
                                        </p:attrNameLst>
                                      </p:cBhvr>
                                      <p:rCtr x="0" y="278"/>
                                    </p:animMotion>
                                  </p:childTnLst>
                                </p:cTn>
                              </p:par>
                            </p:childTnLst>
                          </p:cTn>
                        </p:par>
                        <p:par>
                          <p:cTn id="46" fill="hold">
                            <p:stCondLst>
                              <p:cond delay="3000"/>
                            </p:stCondLst>
                            <p:childTnLst>
                              <p:par>
                                <p:cTn id="47" presetID="64" presetClass="path" presetSubtype="0" accel="50000" decel="50000" fill="hold" nodeType="afterEffect">
                                  <p:stCondLst>
                                    <p:cond delay="0"/>
                                  </p:stCondLst>
                                  <p:childTnLst>
                                    <p:animMotion origin="layout" path="M 0 -0.05555 L 0 -4.44444E-6 " pathEditMode="relative" rAng="0" ptsTypes="AA">
                                      <p:cBhvr>
                                        <p:cTn id="48" dur="1000" fill="hold"/>
                                        <p:tgtEl>
                                          <p:spTgt spid="37"/>
                                        </p:tgtEl>
                                        <p:attrNameLst>
                                          <p:attrName>ppt_x</p:attrName>
                                          <p:attrName>ppt_y</p:attrName>
                                        </p:attrNameLst>
                                      </p:cBhvr>
                                      <p:rCtr x="0" y="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3.jpg"/>
          <p:cNvPicPr>
            <a:picLocks noChangeAspect="1"/>
          </p:cNvPicPr>
          <p:nvPr/>
        </p:nvPicPr>
        <p:blipFill>
          <a:blip r:embed="rId3" cstate="email"/>
          <a:stretch>
            <a:fillRect/>
          </a:stretch>
        </p:blipFill>
        <p:spPr>
          <a:xfrm>
            <a:off x="0" y="0"/>
            <a:ext cx="9144000" cy="6858000"/>
          </a:xfrm>
          <a:prstGeom prst="rect">
            <a:avLst/>
          </a:prstGeom>
        </p:spPr>
      </p:pic>
      <p:sp>
        <p:nvSpPr>
          <p:cNvPr id="2" name="Title 1"/>
          <p:cNvSpPr>
            <a:spLocks noGrp="1"/>
          </p:cNvSpPr>
          <p:nvPr>
            <p:ph type="title"/>
          </p:nvPr>
        </p:nvSpPr>
        <p:spPr>
          <a:xfrm>
            <a:off x="714348" y="214290"/>
            <a:ext cx="6615130" cy="1143000"/>
          </a:xfrm>
        </p:spPr>
        <p:txBody>
          <a:bodyPr/>
          <a:lstStyle/>
          <a:p>
            <a:pPr algn="l"/>
            <a:r>
              <a:rPr lang="hr-HR" dirty="0" smtClean="0">
                <a:solidFill>
                  <a:schemeClr val="bg1"/>
                </a:solidFill>
              </a:rPr>
              <a:t>Pogreb mučenika u Lanišću</a:t>
            </a:r>
            <a:endParaRPr lang="en-US" dirty="0">
              <a:solidFill>
                <a:schemeClr val="bg1"/>
              </a:solidFill>
            </a:endParaRPr>
          </a:p>
        </p:txBody>
      </p:sp>
      <p:pic>
        <p:nvPicPr>
          <p:cNvPr id="7" name="Picture 6" descr="450px-Grave_of_Miroslav_Bulesic.JPG"/>
          <p:cNvPicPr>
            <a:picLocks noChangeAspect="1"/>
          </p:cNvPicPr>
          <p:nvPr/>
        </p:nvPicPr>
        <p:blipFill>
          <a:blip r:embed="rId4" cstate="email"/>
          <a:stretch>
            <a:fillRect/>
          </a:stretch>
        </p:blipFill>
        <p:spPr>
          <a:xfrm>
            <a:off x="5143504" y="1785926"/>
            <a:ext cx="3464725" cy="4619633"/>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Front"/>
            <a:lightRig rig="threePt" dir="t"/>
          </a:scene3d>
        </p:spPr>
      </p:pic>
      <p:sp>
        <p:nvSpPr>
          <p:cNvPr id="9" name="Content Placeholder 8"/>
          <p:cNvSpPr>
            <a:spLocks noGrp="1"/>
          </p:cNvSpPr>
          <p:nvPr>
            <p:ph idx="1"/>
          </p:nvPr>
        </p:nvSpPr>
        <p:spPr>
          <a:xfrm>
            <a:off x="285720" y="2332037"/>
            <a:ext cx="4972056" cy="4168797"/>
          </a:xfrm>
        </p:spPr>
        <p:txBody>
          <a:bodyPr/>
          <a:lstStyle/>
          <a:p>
            <a:r>
              <a:rPr lang="hr-HR" dirty="0" smtClean="0"/>
              <a:t>26. kolovoza </a:t>
            </a:r>
          </a:p>
          <a:p>
            <a:r>
              <a:rPr lang="hr-HR" dirty="0" smtClean="0"/>
              <a:t>Predvodio dr. Ivan Pavić </a:t>
            </a:r>
          </a:p>
          <a:p>
            <a:r>
              <a:rPr lang="hr-HR" dirty="0" smtClean="0"/>
              <a:t>Umjesto uobičajenih pogrebnih pjesama pjevalo se: </a:t>
            </a:r>
          </a:p>
          <a:p>
            <a:pPr>
              <a:buNone/>
            </a:pPr>
            <a:r>
              <a:rPr lang="hr-HR" dirty="0" smtClean="0"/>
              <a:t>	“Hoćemo Boga”, </a:t>
            </a:r>
          </a:p>
          <a:p>
            <a:pPr>
              <a:buNone/>
            </a:pPr>
            <a:r>
              <a:rPr lang="hr-HR" dirty="0" smtClean="0"/>
              <a:t>	“Krist pobjeđuje”...</a:t>
            </a:r>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bg1"/>
                </a:solidFill>
                <a:effectLst>
                  <a:outerShdw blurRad="50800" dist="38100" dir="5400000" algn="t" rotWithShape="0">
                    <a:prstClr val="black">
                      <a:alpha val="40000"/>
                    </a:prstClr>
                  </a:outerShdw>
                  <a:reflection blurRad="6350" stA="55000" endA="300" endPos="45500" dir="5400000" sy="-100000" algn="bl" rotWithShape="0"/>
                </a:effectLst>
              </a:rPr>
              <a:t>IV. BEATIFIKACIJA</a:t>
            </a:r>
            <a:endParaRPr lang="en-US"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3" name="Content Placeholder 2"/>
          <p:cNvSpPr>
            <a:spLocks noGrp="1"/>
          </p:cNvSpPr>
          <p:nvPr>
            <p:ph sz="half" idx="1"/>
          </p:nvPr>
        </p:nvSpPr>
        <p:spPr>
          <a:xfrm>
            <a:off x="357158" y="2357430"/>
            <a:ext cx="4857784" cy="4143404"/>
          </a:xfrm>
        </p:spPr>
        <p:txBody>
          <a:bodyPr/>
          <a:lstStyle/>
          <a:p>
            <a:r>
              <a:rPr lang="hr-HR" dirty="0" smtClean="0"/>
              <a:t>Posmrtni ostatci preneseni </a:t>
            </a:r>
            <a:r>
              <a:rPr lang="hr-HR" b="1" dirty="0" smtClean="0"/>
              <a:t>1958.</a:t>
            </a:r>
            <a:r>
              <a:rPr lang="hr-HR" dirty="0" smtClean="0"/>
              <a:t> u grobnicu ispred crkve na groblju u Svetvinčentu, a </a:t>
            </a:r>
            <a:r>
              <a:rPr lang="hr-HR" b="1" dirty="0" smtClean="0"/>
              <a:t>2003. </a:t>
            </a:r>
            <a:r>
              <a:rPr lang="hr-HR" dirty="0" smtClean="0"/>
              <a:t>u župnu crkvu Marijina Navještenja.</a:t>
            </a:r>
          </a:p>
          <a:p>
            <a:r>
              <a:rPr lang="hr-HR" dirty="0" smtClean="0"/>
              <a:t>Postupak za njegovu beatifikaciju pokrenut je najprije u tajnosti 1957., a objelodanjen je 1992. </a:t>
            </a:r>
          </a:p>
          <a:p>
            <a:pPr>
              <a:buNone/>
            </a:pPr>
            <a:endParaRPr lang="en-US" sz="2400" dirty="0"/>
          </a:p>
        </p:txBody>
      </p:sp>
      <p:pic>
        <p:nvPicPr>
          <p:cNvPr id="4" name="Picture 3" descr="miro.JPG"/>
          <p:cNvPicPr>
            <a:picLocks noChangeAspect="1"/>
          </p:cNvPicPr>
          <p:nvPr/>
        </p:nvPicPr>
        <p:blipFill>
          <a:blip r:embed="rId4" cstate="email"/>
          <a:stretch>
            <a:fillRect/>
          </a:stretch>
        </p:blipFill>
        <p:spPr>
          <a:xfrm>
            <a:off x="428596" y="0"/>
            <a:ext cx="1346793" cy="2016626"/>
          </a:xfrm>
          <a:prstGeom prst="ellipse">
            <a:avLst/>
          </a:prstGeom>
          <a:ln>
            <a:noFill/>
          </a:ln>
          <a:effectLst>
            <a:softEdge rad="112500"/>
          </a:effectLst>
        </p:spPr>
      </p:pic>
      <p:pic>
        <p:nvPicPr>
          <p:cNvPr id="7" name="Content Placeholder 5" descr="418px-Spomenik,_Miroslav_Bulesic.JPG"/>
          <p:cNvPicPr>
            <a:picLocks noChangeAspect="1"/>
          </p:cNvPicPr>
          <p:nvPr/>
        </p:nvPicPr>
        <p:blipFill>
          <a:blip r:embed="rId5" cstate="email"/>
          <a:stretch>
            <a:fillRect/>
          </a:stretch>
        </p:blipFill>
        <p:spPr bwMode="auto">
          <a:xfrm>
            <a:off x="5429256" y="2000240"/>
            <a:ext cx="3158351" cy="4525963"/>
          </a:xfrm>
          <a:prstGeom prst="rect">
            <a:avLst/>
          </a:prstGeom>
          <a:noFill/>
          <a:ln w="127000" cap="sq">
            <a:solidFill>
              <a:srgbClr val="000000"/>
            </a:solidFill>
            <a:miter lim="800000"/>
            <a:headEnd/>
            <a:tailEnd/>
          </a:ln>
          <a:effectLst>
            <a:outerShdw blurRad="57150" dist="50800" dir="2700000" algn="tl" rotWithShape="0">
              <a:srgbClr val="000000">
                <a:alpha val="40000"/>
              </a:srgbClr>
            </a:outerShdw>
          </a:effectLst>
          <a:scene3d>
            <a:camera prst="perspectiveLeft"/>
            <a:lightRig rig="threePt" dir="t"/>
          </a:scene3d>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hr-HR" dirty="0" smtClean="0">
                <a:solidFill>
                  <a:schemeClr val="bg1"/>
                </a:solidFill>
              </a:rPr>
              <a:t>U Svetvinčentu 1997.</a:t>
            </a:r>
            <a:endParaRPr lang="en-US" dirty="0">
              <a:solidFill>
                <a:schemeClr val="bg1"/>
              </a:solidFill>
            </a:endParaRPr>
          </a:p>
        </p:txBody>
      </p:sp>
      <p:sp>
        <p:nvSpPr>
          <p:cNvPr id="3" name="Content Placeholder 2"/>
          <p:cNvSpPr>
            <a:spLocks noGrp="1"/>
          </p:cNvSpPr>
          <p:nvPr>
            <p:ph sz="half" idx="1"/>
          </p:nvPr>
        </p:nvSpPr>
        <p:spPr>
          <a:xfrm>
            <a:off x="285720" y="2000240"/>
            <a:ext cx="8858280" cy="1971676"/>
          </a:xfrm>
        </p:spPr>
        <p:txBody>
          <a:bodyPr/>
          <a:lstStyle/>
          <a:p>
            <a:r>
              <a:rPr lang="hr-HR" dirty="0" smtClean="0"/>
              <a:t>svečano obilježena </a:t>
            </a:r>
            <a:r>
              <a:rPr lang="hr-HR" b="1" dirty="0" smtClean="0"/>
              <a:t>50. obljetnica smrti</a:t>
            </a:r>
            <a:r>
              <a:rPr lang="hr-HR" dirty="0" smtClean="0"/>
              <a:t> i postavljena Memorijalna zbirka sluge Božjega Miroslava Bulešića.</a:t>
            </a:r>
          </a:p>
          <a:p>
            <a:endParaRPr lang="en-US" dirty="0"/>
          </a:p>
        </p:txBody>
      </p:sp>
      <p:pic>
        <p:nvPicPr>
          <p:cNvPr id="6" name="Content Placeholder 5" descr="IMG_5468a.jpg"/>
          <p:cNvPicPr>
            <a:picLocks noGrp="1" noChangeAspect="1"/>
          </p:cNvPicPr>
          <p:nvPr>
            <p:ph sz="half" idx="2"/>
          </p:nvPr>
        </p:nvPicPr>
        <p:blipFill>
          <a:blip r:embed="rId4" cstate="email"/>
          <a:srcRect/>
          <a:stretch>
            <a:fillRect/>
          </a:stretch>
        </p:blipFill>
        <p:spPr>
          <a:xfrm>
            <a:off x="1214414" y="3214686"/>
            <a:ext cx="7070534" cy="33553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IMG_5468a.jpg"/>
          <p:cNvPicPr>
            <a:picLocks noChangeAspect="1"/>
          </p:cNvPicPr>
          <p:nvPr/>
        </p:nvPicPr>
        <p:blipFill>
          <a:blip r:embed="rId5" cstate="print"/>
          <a:stretch>
            <a:fillRect/>
          </a:stretch>
        </p:blipFill>
        <p:spPr>
          <a:xfrm>
            <a:off x="857224" y="3143248"/>
            <a:ext cx="7587311" cy="34598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IMG_5473.jpg"/>
          <p:cNvPicPr>
            <a:picLocks noChangeAspect="1"/>
          </p:cNvPicPr>
          <p:nvPr/>
        </p:nvPicPr>
        <p:blipFill>
          <a:blip r:embed="rId6" cstate="email"/>
          <a:srcRect/>
          <a:stretch>
            <a:fillRect/>
          </a:stretch>
        </p:blipFill>
        <p:spPr>
          <a:xfrm>
            <a:off x="6143636" y="571480"/>
            <a:ext cx="2491400" cy="1285884"/>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Round Diagonal Corner Rectangle 5"/>
          <p:cNvSpPr/>
          <p:nvPr/>
        </p:nvSpPr>
        <p:spPr>
          <a:xfrm>
            <a:off x="2586038" y="1862118"/>
            <a:ext cx="5765491" cy="918272"/>
          </a:xfrm>
          <a:prstGeom prst="round2DiagRect">
            <a:avLst/>
          </a:prstGeom>
          <a:gradFill flip="none" rotWithShape="1">
            <a:gsLst>
              <a:gs pos="32000">
                <a:schemeClr val="bg1"/>
              </a:gs>
              <a:gs pos="100000">
                <a:schemeClr val="accent3">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 NA PUTU DO SVEĆENIŠTVA</a:t>
            </a:r>
            <a:endParaRPr lang="en-US" sz="2400" b="1" dirty="0">
              <a:solidFill>
                <a:schemeClr val="tx1"/>
              </a:solidFill>
            </a:endParaRPr>
          </a:p>
        </p:txBody>
      </p:sp>
      <p:sp>
        <p:nvSpPr>
          <p:cNvPr id="15" name="Round Diagonal Corner Rectangle 14"/>
          <p:cNvSpPr/>
          <p:nvPr/>
        </p:nvSpPr>
        <p:spPr>
          <a:xfrm>
            <a:off x="2586038" y="3030828"/>
            <a:ext cx="5765491" cy="918272"/>
          </a:xfrm>
          <a:prstGeom prst="round2DiagRect">
            <a:avLst/>
          </a:prstGeom>
          <a:gradFill flip="none" rotWithShape="1">
            <a:gsLst>
              <a:gs pos="32000">
                <a:schemeClr val="bg1"/>
              </a:gs>
              <a:gs pos="100000">
                <a:schemeClr val="accent6">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II. ZAUZETA SVEĆENIČKA  		DJELATNOST</a:t>
            </a:r>
            <a:endParaRPr lang="en-US" sz="2400" b="1" dirty="0" smtClean="0">
              <a:solidFill>
                <a:schemeClr val="tx1"/>
              </a:solidFill>
            </a:endParaRPr>
          </a:p>
        </p:txBody>
      </p:sp>
      <p:sp>
        <p:nvSpPr>
          <p:cNvPr id="19" name="Round Diagonal Corner Rectangle 18"/>
          <p:cNvSpPr/>
          <p:nvPr/>
        </p:nvSpPr>
        <p:spPr>
          <a:xfrm>
            <a:off x="2643174" y="4214818"/>
            <a:ext cx="5687367" cy="918272"/>
          </a:xfrm>
          <a:prstGeom prst="round2DiagRect">
            <a:avLst/>
          </a:prstGeom>
          <a:gradFill flip="none" rotWithShape="1">
            <a:gsLst>
              <a:gs pos="32000">
                <a:schemeClr val="bg1"/>
              </a:gs>
              <a:gs pos="100000">
                <a:schemeClr val="accent5">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III. SVJEDOK VJERE</a:t>
            </a:r>
            <a:endParaRPr lang="en-US" sz="2400" b="1" dirty="0" smtClean="0">
              <a:solidFill>
                <a:schemeClr val="tx1"/>
              </a:solidFill>
            </a:endParaRPr>
          </a:p>
        </p:txBody>
      </p:sp>
      <p:sp>
        <p:nvSpPr>
          <p:cNvPr id="8" name="Round Diagonal Corner Rectangle 7"/>
          <p:cNvSpPr/>
          <p:nvPr/>
        </p:nvSpPr>
        <p:spPr>
          <a:xfrm>
            <a:off x="2586038" y="5368248"/>
            <a:ext cx="5772176" cy="918272"/>
          </a:xfrm>
          <a:prstGeom prst="round2DiagRect">
            <a:avLst/>
          </a:prstGeom>
          <a:gradFill flip="none" rotWithShape="1">
            <a:gsLst>
              <a:gs pos="32000">
                <a:schemeClr val="bg1"/>
              </a:gs>
              <a:gs pos="100000">
                <a:schemeClr val="accent1">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IV. BEATIFIKACIJA</a:t>
            </a:r>
            <a:endParaRPr lang="en-US" sz="2400" b="1" dirty="0" smtClean="0">
              <a:solidFill>
                <a:schemeClr val="tx1"/>
              </a:solidFill>
            </a:endParaRPr>
          </a:p>
        </p:txBody>
      </p:sp>
      <p:pic>
        <p:nvPicPr>
          <p:cNvPr id="16" name="Picture 15" descr="Garden.jpg"/>
          <p:cNvPicPr>
            <a:picLocks noChangeAspect="1"/>
          </p:cNvPicPr>
          <p:nvPr/>
        </p:nvPicPr>
        <p:blipFill>
          <a:blip r:embed="rId4" cstate="email">
            <a:duotone>
              <a:schemeClr val="accent2">
                <a:shade val="45000"/>
                <a:satMod val="135000"/>
              </a:schemeClr>
              <a:prstClr val="white"/>
            </a:duotone>
          </a:blip>
          <a:stretch>
            <a:fillRect/>
          </a:stretch>
        </p:blipFill>
        <p:spPr>
          <a:xfrm>
            <a:off x="2643174" y="3143248"/>
            <a:ext cx="751313" cy="750299"/>
          </a:xfrm>
          <a:prstGeom prst="round2DiagRect">
            <a:avLst/>
          </a:prstGeom>
          <a:effectLst>
            <a:innerShdw blurRad="63500" dist="50800" dir="13500000">
              <a:prstClr val="black">
                <a:alpha val="35000"/>
              </a:prstClr>
            </a:innerShdw>
          </a:effectLst>
        </p:spPr>
      </p:pic>
      <p:pic>
        <p:nvPicPr>
          <p:cNvPr id="21" name="Picture 20" descr="Winter Leaves.jpg"/>
          <p:cNvPicPr>
            <a:picLocks noChangeAspect="1"/>
          </p:cNvPicPr>
          <p:nvPr/>
        </p:nvPicPr>
        <p:blipFill>
          <a:blip r:embed="rId5" cstate="email"/>
          <a:stretch>
            <a:fillRect/>
          </a:stretch>
        </p:blipFill>
        <p:spPr>
          <a:xfrm>
            <a:off x="2693538" y="1949881"/>
            <a:ext cx="682734" cy="748745"/>
          </a:xfrm>
          <a:prstGeom prst="round2DiagRect">
            <a:avLst/>
          </a:prstGeom>
          <a:effectLst>
            <a:innerShdw blurRad="63500" dist="50800" dir="13500000">
              <a:prstClr val="black">
                <a:alpha val="50000"/>
              </a:prstClr>
            </a:innerShdw>
          </a:effectLst>
        </p:spPr>
      </p:pic>
      <p:pic>
        <p:nvPicPr>
          <p:cNvPr id="22" name="Picture 21" descr="Winter Leaves.jpg"/>
          <p:cNvPicPr>
            <a:picLocks noChangeAspect="1"/>
          </p:cNvPicPr>
          <p:nvPr/>
        </p:nvPicPr>
        <p:blipFill>
          <a:blip r:embed="rId6" cstate="email">
            <a:duotone>
              <a:schemeClr val="accent5">
                <a:shade val="45000"/>
                <a:satMod val="135000"/>
              </a:schemeClr>
              <a:prstClr val="white"/>
            </a:duotone>
          </a:blip>
          <a:stretch>
            <a:fillRect/>
          </a:stretch>
        </p:blipFill>
        <p:spPr>
          <a:xfrm>
            <a:off x="2714612" y="4286256"/>
            <a:ext cx="664248" cy="750210"/>
          </a:xfrm>
          <a:prstGeom prst="round2DiagRect">
            <a:avLst/>
          </a:prstGeom>
          <a:effectLst>
            <a:innerShdw blurRad="63500" dist="50800" dir="13500000">
              <a:prstClr val="black">
                <a:alpha val="35000"/>
              </a:prstClr>
            </a:innerShdw>
          </a:effectLst>
        </p:spPr>
      </p:pic>
      <p:pic>
        <p:nvPicPr>
          <p:cNvPr id="24" name="Picture 23" descr="Frangipani Flowers.jpg"/>
          <p:cNvPicPr>
            <a:picLocks noChangeAspect="1"/>
          </p:cNvPicPr>
          <p:nvPr/>
        </p:nvPicPr>
        <p:blipFill>
          <a:blip r:embed="rId7" cstate="email">
            <a:duotone>
              <a:prstClr val="black"/>
              <a:schemeClr val="accent1">
                <a:tint val="45000"/>
                <a:satMod val="400000"/>
              </a:schemeClr>
            </a:duotone>
          </a:blip>
          <a:stretch>
            <a:fillRect/>
          </a:stretch>
        </p:blipFill>
        <p:spPr>
          <a:xfrm>
            <a:off x="2643174" y="5429264"/>
            <a:ext cx="645022" cy="751314"/>
          </a:xfrm>
          <a:prstGeom prst="round2DiagRect">
            <a:avLst/>
          </a:prstGeom>
          <a:effectLst>
            <a:innerShdw blurRad="63500" dist="50800" dir="13500000">
              <a:prstClr val="black">
                <a:alpha val="35000"/>
              </a:prstClr>
            </a:innerShdw>
          </a:effectLst>
        </p:spPr>
      </p:pic>
      <p:sp>
        <p:nvSpPr>
          <p:cNvPr id="10" name="Titre 1"/>
          <p:cNvSpPr txBox="1">
            <a:spLocks/>
          </p:cNvSpPr>
          <p:nvPr/>
        </p:nvSpPr>
        <p:spPr>
          <a:xfrm>
            <a:off x="2214546" y="428604"/>
            <a:ext cx="6000792" cy="92869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tx1"/>
                </a:solidFill>
                <a:effectLst/>
                <a:uLnTx/>
                <a:uFillTx/>
                <a:latin typeface="+mj-lt"/>
                <a:ea typeface="+mj-ea"/>
                <a:cs typeface="+mj-cs"/>
              </a:rPr>
              <a:t>Sadržaj</a:t>
            </a:r>
            <a:endParaRPr kumimoji="0" lang="fr-FR"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9"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71670" y="285728"/>
            <a:ext cx="7072330" cy="6572272"/>
          </a:xfrm>
        </p:spPr>
        <p:txBody>
          <a:bodyPr/>
          <a:lstStyle/>
          <a:p>
            <a:r>
              <a:rPr lang="hr-HR" sz="3200" dirty="0" smtClean="0"/>
              <a:t>Biskupijski postupak je zaključen </a:t>
            </a:r>
          </a:p>
          <a:p>
            <a:pPr>
              <a:buNone/>
            </a:pPr>
            <a:r>
              <a:rPr lang="hr-HR" sz="3200" b="1" dirty="0" smtClean="0"/>
              <a:t>	2004.</a:t>
            </a:r>
            <a:r>
              <a:rPr lang="hr-HR" sz="3200" dirty="0" smtClean="0"/>
              <a:t> godine</a:t>
            </a:r>
          </a:p>
          <a:p>
            <a:r>
              <a:rPr lang="hr-HR" sz="3200" b="1" dirty="0" smtClean="0"/>
              <a:t>20. prosinca 2012.</a:t>
            </a:r>
            <a:r>
              <a:rPr lang="hr-HR" sz="3200" dirty="0" smtClean="0"/>
              <a:t> Sveti Otac </a:t>
            </a:r>
            <a:r>
              <a:rPr lang="hr-HR" sz="3200" b="1" dirty="0" smtClean="0"/>
              <a:t>Benedikt XVI.</a:t>
            </a:r>
            <a:r>
              <a:rPr lang="hr-HR" sz="3200" dirty="0" smtClean="0"/>
              <a:t> ovlastio Kongregaciju da proglasi dekret o mučeništvu sluge Božjega Miroslava Bulešića</a:t>
            </a:r>
          </a:p>
          <a:p>
            <a:r>
              <a:rPr lang="hr-HR" sz="3200" dirty="0" smtClean="0"/>
              <a:t>12. veljače 2013. g. Sveti Otac dopustio da se obred proglašenja blaženim Sluge Božjega Miroslava Bulešića obavi u Porečkoj i Pulskoj biskupiji u subotu, </a:t>
            </a:r>
            <a:r>
              <a:rPr lang="hr-HR" sz="3200" b="1" dirty="0" smtClean="0"/>
              <a:t>28. rujna 2013.</a:t>
            </a:r>
            <a:r>
              <a:rPr lang="hr-HR" sz="3200" dirty="0" smtClean="0"/>
              <a:t> godine.</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42910" y="285728"/>
            <a:ext cx="7786742"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hr-HR" sz="4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2007. – 60. obljetnica</a:t>
            </a:r>
            <a:endParaRPr lang="en-US" sz="4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29" name="4-Point Star 28"/>
          <p:cNvSpPr/>
          <p:nvPr/>
        </p:nvSpPr>
        <p:spPr>
          <a:xfrm rot="890656">
            <a:off x="1766830" y="62383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4-Point Star 29"/>
          <p:cNvSpPr/>
          <p:nvPr/>
        </p:nvSpPr>
        <p:spPr>
          <a:xfrm rot="890656">
            <a:off x="7325688" y="467649"/>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4-Point Star 30"/>
          <p:cNvSpPr/>
          <p:nvPr/>
        </p:nvSpPr>
        <p:spPr>
          <a:xfrm rot="890656">
            <a:off x="4101677" y="386909"/>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4-Point Star 31"/>
          <p:cNvSpPr/>
          <p:nvPr/>
        </p:nvSpPr>
        <p:spPr>
          <a:xfrm rot="890656">
            <a:off x="2534557" y="405149"/>
            <a:ext cx="145797" cy="286430"/>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4-Point Star 55"/>
          <p:cNvSpPr/>
          <p:nvPr/>
        </p:nvSpPr>
        <p:spPr>
          <a:xfrm rot="890656">
            <a:off x="3607707" y="678757"/>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rot="890656">
            <a:off x="1195327" y="338079"/>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Content Placeholder 4" descr="IMG_7052.JPG"/>
          <p:cNvPicPr>
            <a:picLocks noChangeAspect="1"/>
          </p:cNvPicPr>
          <p:nvPr/>
        </p:nvPicPr>
        <p:blipFill>
          <a:blip r:embed="rId4" cstate="email"/>
          <a:stretch>
            <a:fillRect/>
          </a:stretch>
        </p:blipFill>
        <p:spPr>
          <a:xfrm>
            <a:off x="714348" y="1571612"/>
            <a:ext cx="3510000" cy="4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4-Point Star 11"/>
          <p:cNvSpPr/>
          <p:nvPr/>
        </p:nvSpPr>
        <p:spPr>
          <a:xfrm rot="890656">
            <a:off x="5325425" y="68196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Content Placeholder 16" descr="IMG_7044.JPG"/>
          <p:cNvPicPr>
            <a:picLocks noGrp="1" noChangeAspect="1"/>
          </p:cNvPicPr>
          <p:nvPr>
            <p:ph sz="half" idx="1"/>
          </p:nvPr>
        </p:nvPicPr>
        <p:blipFill>
          <a:blip r:embed="rId5" cstate="email"/>
          <a:stretch>
            <a:fillRect/>
          </a:stretch>
        </p:blipFill>
        <p:spPr>
          <a:xfrm>
            <a:off x="714348" y="1571612"/>
            <a:ext cx="3510000" cy="4680000"/>
          </a:xfrm>
        </p:spPr>
      </p:pic>
      <p:pic>
        <p:nvPicPr>
          <p:cNvPr id="16" name="Content Placeholder 15" descr="IMG_6989.JPG"/>
          <p:cNvPicPr>
            <a:picLocks noGrp="1" noChangeAspect="1"/>
          </p:cNvPicPr>
          <p:nvPr>
            <p:ph sz="half" idx="2"/>
          </p:nvPr>
        </p:nvPicPr>
        <p:blipFill>
          <a:blip r:embed="rId6" cstate="email"/>
          <a:stretch>
            <a:fillRect/>
          </a:stretch>
        </p:blipFill>
        <p:spPr>
          <a:xfrm>
            <a:off x="4857752" y="1571612"/>
            <a:ext cx="3510000" cy="4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par>
                                <p:cTn id="11" presetID="31" presetClass="exit" presetSubtype="0" fill="hold" grpId="1" nodeType="withEffect">
                                  <p:stCondLst>
                                    <p:cond delay="700"/>
                                  </p:stCondLst>
                                  <p:iterate type="lt">
                                    <p:tmPct val="5000"/>
                                  </p:iterate>
                                  <p:childTnLst>
                                    <p:anim calcmode="lin" valueType="num">
                                      <p:cBhvr>
                                        <p:cTn id="12" dur="500"/>
                                        <p:tgtEl>
                                          <p:spTgt spid="29"/>
                                        </p:tgtEl>
                                        <p:attrNameLst>
                                          <p:attrName>ppt_w</p:attrName>
                                        </p:attrNameLst>
                                      </p:cBhvr>
                                      <p:tavLst>
                                        <p:tav tm="0">
                                          <p:val>
                                            <p:strVal val="ppt_w"/>
                                          </p:val>
                                        </p:tav>
                                        <p:tav tm="100000">
                                          <p:val>
                                            <p:fltVal val="0"/>
                                          </p:val>
                                        </p:tav>
                                      </p:tavLst>
                                    </p:anim>
                                    <p:anim calcmode="lin" valueType="num">
                                      <p:cBhvr>
                                        <p:cTn id="13" dur="500"/>
                                        <p:tgtEl>
                                          <p:spTgt spid="29"/>
                                        </p:tgtEl>
                                        <p:attrNameLst>
                                          <p:attrName>ppt_h</p:attrName>
                                        </p:attrNameLst>
                                      </p:cBhvr>
                                      <p:tavLst>
                                        <p:tav tm="0">
                                          <p:val>
                                            <p:strVal val="ppt_h"/>
                                          </p:val>
                                        </p:tav>
                                        <p:tav tm="100000">
                                          <p:val>
                                            <p:fltVal val="0"/>
                                          </p:val>
                                        </p:tav>
                                      </p:tavLst>
                                    </p:anim>
                                    <p:anim calcmode="lin" valueType="num">
                                      <p:cBhvr>
                                        <p:cTn id="14" dur="500"/>
                                        <p:tgtEl>
                                          <p:spTgt spid="29"/>
                                        </p:tgtEl>
                                        <p:attrNameLst>
                                          <p:attrName>style.rotation</p:attrName>
                                        </p:attrNameLst>
                                      </p:cBhvr>
                                      <p:tavLst>
                                        <p:tav tm="0">
                                          <p:val>
                                            <p:fltVal val="0"/>
                                          </p:val>
                                        </p:tav>
                                        <p:tav tm="100000">
                                          <p:val>
                                            <p:fltVal val="90"/>
                                          </p:val>
                                        </p:tav>
                                      </p:tavLst>
                                    </p:anim>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31" presetClass="entr" presetSubtype="0" fill="hold" grpId="0" nodeType="withEffect">
                                  <p:stCondLst>
                                    <p:cond delay="200"/>
                                  </p:stCondLst>
                                  <p:iterate type="lt">
                                    <p:tmPct val="5000"/>
                                  </p:iterate>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 calcmode="lin" valueType="num">
                                      <p:cBhvr>
                                        <p:cTn id="21" dur="500" fill="hold"/>
                                        <p:tgtEl>
                                          <p:spTgt spid="32"/>
                                        </p:tgtEl>
                                        <p:attrNameLst>
                                          <p:attrName>style.rotation</p:attrName>
                                        </p:attrNameLst>
                                      </p:cBhvr>
                                      <p:tavLst>
                                        <p:tav tm="0">
                                          <p:val>
                                            <p:fltVal val="90"/>
                                          </p:val>
                                        </p:tav>
                                        <p:tav tm="100000">
                                          <p:val>
                                            <p:fltVal val="0"/>
                                          </p:val>
                                        </p:tav>
                                      </p:tavLst>
                                    </p:anim>
                                    <p:animEffect transition="in" filter="fade">
                                      <p:cBhvr>
                                        <p:cTn id="22" dur="500"/>
                                        <p:tgtEl>
                                          <p:spTgt spid="32"/>
                                        </p:tgtEl>
                                      </p:cBhvr>
                                    </p:animEffect>
                                  </p:childTnLst>
                                </p:cTn>
                              </p:par>
                              <p:par>
                                <p:cTn id="23" presetID="31" presetClass="exit" presetSubtype="0" fill="hold" grpId="1" nodeType="withEffect">
                                  <p:stCondLst>
                                    <p:cond delay="900"/>
                                  </p:stCondLst>
                                  <p:iterate type="lt">
                                    <p:tmPct val="5000"/>
                                  </p:iterate>
                                  <p:childTnLst>
                                    <p:anim calcmode="lin" valueType="num">
                                      <p:cBhvr>
                                        <p:cTn id="24" dur="500"/>
                                        <p:tgtEl>
                                          <p:spTgt spid="32"/>
                                        </p:tgtEl>
                                        <p:attrNameLst>
                                          <p:attrName>ppt_w</p:attrName>
                                        </p:attrNameLst>
                                      </p:cBhvr>
                                      <p:tavLst>
                                        <p:tav tm="0">
                                          <p:val>
                                            <p:strVal val="ppt_w"/>
                                          </p:val>
                                        </p:tav>
                                        <p:tav tm="100000">
                                          <p:val>
                                            <p:fltVal val="0"/>
                                          </p:val>
                                        </p:tav>
                                      </p:tavLst>
                                    </p:anim>
                                    <p:anim calcmode="lin" valueType="num">
                                      <p:cBhvr>
                                        <p:cTn id="25" dur="500"/>
                                        <p:tgtEl>
                                          <p:spTgt spid="32"/>
                                        </p:tgtEl>
                                        <p:attrNameLst>
                                          <p:attrName>ppt_h</p:attrName>
                                        </p:attrNameLst>
                                      </p:cBhvr>
                                      <p:tavLst>
                                        <p:tav tm="0">
                                          <p:val>
                                            <p:strVal val="ppt_h"/>
                                          </p:val>
                                        </p:tav>
                                        <p:tav tm="100000">
                                          <p:val>
                                            <p:fltVal val="0"/>
                                          </p:val>
                                        </p:tav>
                                      </p:tavLst>
                                    </p:anim>
                                    <p:anim calcmode="lin" valueType="num">
                                      <p:cBhvr>
                                        <p:cTn id="26" dur="500"/>
                                        <p:tgtEl>
                                          <p:spTgt spid="32"/>
                                        </p:tgtEl>
                                        <p:attrNameLst>
                                          <p:attrName>style.rotation</p:attrName>
                                        </p:attrNameLst>
                                      </p:cBhvr>
                                      <p:tavLst>
                                        <p:tav tm="0">
                                          <p:val>
                                            <p:fltVal val="0"/>
                                          </p:val>
                                        </p:tav>
                                        <p:tav tm="100000">
                                          <p:val>
                                            <p:fltVal val="90"/>
                                          </p:val>
                                        </p:tav>
                                      </p:tavLst>
                                    </p:anim>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31" presetClass="entr" presetSubtype="0" fill="hold" grpId="0" nodeType="withEffect">
                                  <p:stCondLst>
                                    <p:cond delay="400"/>
                                  </p:stCondLst>
                                  <p:iterate type="lt">
                                    <p:tmPct val="5000"/>
                                  </p:iterate>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style.rotation</p:attrName>
                                        </p:attrNameLst>
                                      </p:cBhvr>
                                      <p:tavLst>
                                        <p:tav tm="0">
                                          <p:val>
                                            <p:fltVal val="90"/>
                                          </p:val>
                                        </p:tav>
                                        <p:tav tm="100000">
                                          <p:val>
                                            <p:fltVal val="0"/>
                                          </p:val>
                                        </p:tav>
                                      </p:tavLst>
                                    </p:anim>
                                    <p:animEffect transition="in" filter="fade">
                                      <p:cBhvr>
                                        <p:cTn id="34" dur="500"/>
                                        <p:tgtEl>
                                          <p:spTgt spid="56"/>
                                        </p:tgtEl>
                                      </p:cBhvr>
                                    </p:animEffect>
                                  </p:childTnLst>
                                </p:cTn>
                              </p:par>
                              <p:par>
                                <p:cTn id="35" presetID="31" presetClass="exit" presetSubtype="0" fill="hold" grpId="1" nodeType="withEffect">
                                  <p:stCondLst>
                                    <p:cond delay="1100"/>
                                  </p:stCondLst>
                                  <p:iterate type="lt">
                                    <p:tmPct val="5000"/>
                                  </p:iterate>
                                  <p:childTnLst>
                                    <p:anim calcmode="lin" valueType="num">
                                      <p:cBhvr>
                                        <p:cTn id="36" dur="500"/>
                                        <p:tgtEl>
                                          <p:spTgt spid="56"/>
                                        </p:tgtEl>
                                        <p:attrNameLst>
                                          <p:attrName>ppt_w</p:attrName>
                                        </p:attrNameLst>
                                      </p:cBhvr>
                                      <p:tavLst>
                                        <p:tav tm="0">
                                          <p:val>
                                            <p:strVal val="ppt_w"/>
                                          </p:val>
                                        </p:tav>
                                        <p:tav tm="100000">
                                          <p:val>
                                            <p:fltVal val="0"/>
                                          </p:val>
                                        </p:tav>
                                      </p:tavLst>
                                    </p:anim>
                                    <p:anim calcmode="lin" valueType="num">
                                      <p:cBhvr>
                                        <p:cTn id="37" dur="500"/>
                                        <p:tgtEl>
                                          <p:spTgt spid="56"/>
                                        </p:tgtEl>
                                        <p:attrNameLst>
                                          <p:attrName>ppt_h</p:attrName>
                                        </p:attrNameLst>
                                      </p:cBhvr>
                                      <p:tavLst>
                                        <p:tav tm="0">
                                          <p:val>
                                            <p:strVal val="ppt_h"/>
                                          </p:val>
                                        </p:tav>
                                        <p:tav tm="100000">
                                          <p:val>
                                            <p:fltVal val="0"/>
                                          </p:val>
                                        </p:tav>
                                      </p:tavLst>
                                    </p:anim>
                                    <p:anim calcmode="lin" valueType="num">
                                      <p:cBhvr>
                                        <p:cTn id="38" dur="500"/>
                                        <p:tgtEl>
                                          <p:spTgt spid="56"/>
                                        </p:tgtEl>
                                        <p:attrNameLst>
                                          <p:attrName>style.rotation</p:attrName>
                                        </p:attrNameLst>
                                      </p:cBhvr>
                                      <p:tavLst>
                                        <p:tav tm="0">
                                          <p:val>
                                            <p:fltVal val="0"/>
                                          </p:val>
                                        </p:tav>
                                        <p:tav tm="100000">
                                          <p:val>
                                            <p:fltVal val="90"/>
                                          </p:val>
                                        </p:tav>
                                      </p:tavLst>
                                    </p:anim>
                                    <p:animEffect transition="out" filter="fade">
                                      <p:cBhvr>
                                        <p:cTn id="39" dur="500"/>
                                        <p:tgtEl>
                                          <p:spTgt spid="56"/>
                                        </p:tgtEl>
                                      </p:cBhvr>
                                    </p:animEffect>
                                    <p:set>
                                      <p:cBhvr>
                                        <p:cTn id="40" dur="1" fill="hold">
                                          <p:stCondLst>
                                            <p:cond delay="499"/>
                                          </p:stCondLst>
                                        </p:cTn>
                                        <p:tgtEl>
                                          <p:spTgt spid="56"/>
                                        </p:tgtEl>
                                        <p:attrNameLst>
                                          <p:attrName>style.visibility</p:attrName>
                                        </p:attrNameLst>
                                      </p:cBhvr>
                                      <p:to>
                                        <p:strVal val="hidden"/>
                                      </p:to>
                                    </p:set>
                                  </p:childTnLst>
                                </p:cTn>
                              </p:par>
                              <p:par>
                                <p:cTn id="41" presetID="31" presetClass="entr" presetSubtype="0" fill="hold" grpId="0" nodeType="withEffect">
                                  <p:stCondLst>
                                    <p:cond delay="800"/>
                                  </p:stCondLst>
                                  <p:iterate type="lt">
                                    <p:tmPct val="5000"/>
                                  </p:iterate>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 calcmode="lin" valueType="num">
                                      <p:cBhvr>
                                        <p:cTn id="45" dur="500" fill="hold"/>
                                        <p:tgtEl>
                                          <p:spTgt spid="30"/>
                                        </p:tgtEl>
                                        <p:attrNameLst>
                                          <p:attrName>style.rotation</p:attrName>
                                        </p:attrNameLst>
                                      </p:cBhvr>
                                      <p:tavLst>
                                        <p:tav tm="0">
                                          <p:val>
                                            <p:fltVal val="90"/>
                                          </p:val>
                                        </p:tav>
                                        <p:tav tm="100000">
                                          <p:val>
                                            <p:fltVal val="0"/>
                                          </p:val>
                                        </p:tav>
                                      </p:tavLst>
                                    </p:anim>
                                    <p:animEffect transition="in" filter="fade">
                                      <p:cBhvr>
                                        <p:cTn id="46" dur="500"/>
                                        <p:tgtEl>
                                          <p:spTgt spid="30"/>
                                        </p:tgtEl>
                                      </p:cBhvr>
                                    </p:animEffect>
                                  </p:childTnLst>
                                </p:cTn>
                              </p:par>
                              <p:par>
                                <p:cTn id="47" presetID="31" presetClass="exit" presetSubtype="0" fill="hold" grpId="1" nodeType="withEffect">
                                  <p:stCondLst>
                                    <p:cond delay="1400"/>
                                  </p:stCondLst>
                                  <p:iterate type="lt">
                                    <p:tmPct val="5000"/>
                                  </p:iterate>
                                  <p:childTnLst>
                                    <p:anim calcmode="lin" valueType="num">
                                      <p:cBhvr>
                                        <p:cTn id="48" dur="500"/>
                                        <p:tgtEl>
                                          <p:spTgt spid="30"/>
                                        </p:tgtEl>
                                        <p:attrNameLst>
                                          <p:attrName>ppt_w</p:attrName>
                                        </p:attrNameLst>
                                      </p:cBhvr>
                                      <p:tavLst>
                                        <p:tav tm="0">
                                          <p:val>
                                            <p:strVal val="ppt_w"/>
                                          </p:val>
                                        </p:tav>
                                        <p:tav tm="100000">
                                          <p:val>
                                            <p:fltVal val="0"/>
                                          </p:val>
                                        </p:tav>
                                      </p:tavLst>
                                    </p:anim>
                                    <p:anim calcmode="lin" valueType="num">
                                      <p:cBhvr>
                                        <p:cTn id="49" dur="500"/>
                                        <p:tgtEl>
                                          <p:spTgt spid="30"/>
                                        </p:tgtEl>
                                        <p:attrNameLst>
                                          <p:attrName>ppt_h</p:attrName>
                                        </p:attrNameLst>
                                      </p:cBhvr>
                                      <p:tavLst>
                                        <p:tav tm="0">
                                          <p:val>
                                            <p:strVal val="ppt_h"/>
                                          </p:val>
                                        </p:tav>
                                        <p:tav tm="100000">
                                          <p:val>
                                            <p:fltVal val="0"/>
                                          </p:val>
                                        </p:tav>
                                      </p:tavLst>
                                    </p:anim>
                                    <p:anim calcmode="lin" valueType="num">
                                      <p:cBhvr>
                                        <p:cTn id="50" dur="500"/>
                                        <p:tgtEl>
                                          <p:spTgt spid="30"/>
                                        </p:tgtEl>
                                        <p:attrNameLst>
                                          <p:attrName>style.rotation</p:attrName>
                                        </p:attrNameLst>
                                      </p:cBhvr>
                                      <p:tavLst>
                                        <p:tav tm="0">
                                          <p:val>
                                            <p:fltVal val="0"/>
                                          </p:val>
                                        </p:tav>
                                        <p:tav tm="100000">
                                          <p:val>
                                            <p:fltVal val="90"/>
                                          </p:val>
                                        </p:tav>
                                      </p:tavLst>
                                    </p:anim>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par>
                                <p:cTn id="53" presetID="31" presetClass="entr" presetSubtype="0" fill="hold" grpId="0" nodeType="withEffect">
                                  <p:stCondLst>
                                    <p:cond delay="900"/>
                                  </p:stCondLst>
                                  <p:iterate type="lt">
                                    <p:tmPct val="5000"/>
                                  </p:iterate>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 calcmode="lin" valueType="num">
                                      <p:cBhvr>
                                        <p:cTn id="57" dur="500" fill="hold"/>
                                        <p:tgtEl>
                                          <p:spTgt spid="31"/>
                                        </p:tgtEl>
                                        <p:attrNameLst>
                                          <p:attrName>style.rotation</p:attrName>
                                        </p:attrNameLst>
                                      </p:cBhvr>
                                      <p:tavLst>
                                        <p:tav tm="0">
                                          <p:val>
                                            <p:fltVal val="90"/>
                                          </p:val>
                                        </p:tav>
                                        <p:tav tm="100000">
                                          <p:val>
                                            <p:fltVal val="0"/>
                                          </p:val>
                                        </p:tav>
                                      </p:tavLst>
                                    </p:anim>
                                    <p:animEffect transition="in" filter="fade">
                                      <p:cBhvr>
                                        <p:cTn id="58" dur="500"/>
                                        <p:tgtEl>
                                          <p:spTgt spid="31"/>
                                        </p:tgtEl>
                                      </p:cBhvr>
                                    </p:animEffect>
                                  </p:childTnLst>
                                </p:cTn>
                              </p:par>
                              <p:par>
                                <p:cTn id="59" presetID="31" presetClass="exit" presetSubtype="0" fill="hold" grpId="1" nodeType="withEffect">
                                  <p:stCondLst>
                                    <p:cond delay="1500"/>
                                  </p:stCondLst>
                                  <p:iterate type="lt">
                                    <p:tmPct val="5000"/>
                                  </p:iterate>
                                  <p:childTnLst>
                                    <p:anim calcmode="lin" valueType="num">
                                      <p:cBhvr>
                                        <p:cTn id="60" dur="500"/>
                                        <p:tgtEl>
                                          <p:spTgt spid="31"/>
                                        </p:tgtEl>
                                        <p:attrNameLst>
                                          <p:attrName>ppt_w</p:attrName>
                                        </p:attrNameLst>
                                      </p:cBhvr>
                                      <p:tavLst>
                                        <p:tav tm="0">
                                          <p:val>
                                            <p:strVal val="ppt_w"/>
                                          </p:val>
                                        </p:tav>
                                        <p:tav tm="100000">
                                          <p:val>
                                            <p:fltVal val="0"/>
                                          </p:val>
                                        </p:tav>
                                      </p:tavLst>
                                    </p:anim>
                                    <p:anim calcmode="lin" valueType="num">
                                      <p:cBhvr>
                                        <p:cTn id="61" dur="500"/>
                                        <p:tgtEl>
                                          <p:spTgt spid="31"/>
                                        </p:tgtEl>
                                        <p:attrNameLst>
                                          <p:attrName>ppt_h</p:attrName>
                                        </p:attrNameLst>
                                      </p:cBhvr>
                                      <p:tavLst>
                                        <p:tav tm="0">
                                          <p:val>
                                            <p:strVal val="ppt_h"/>
                                          </p:val>
                                        </p:tav>
                                        <p:tav tm="100000">
                                          <p:val>
                                            <p:fltVal val="0"/>
                                          </p:val>
                                        </p:tav>
                                      </p:tavLst>
                                    </p:anim>
                                    <p:anim calcmode="lin" valueType="num">
                                      <p:cBhvr>
                                        <p:cTn id="62" dur="500"/>
                                        <p:tgtEl>
                                          <p:spTgt spid="31"/>
                                        </p:tgtEl>
                                        <p:attrNameLst>
                                          <p:attrName>style.rotation</p:attrName>
                                        </p:attrNameLst>
                                      </p:cBhvr>
                                      <p:tavLst>
                                        <p:tav tm="0">
                                          <p:val>
                                            <p:fltVal val="0"/>
                                          </p:val>
                                        </p:tav>
                                        <p:tav tm="100000">
                                          <p:val>
                                            <p:fltVal val="90"/>
                                          </p:val>
                                        </p:tav>
                                      </p:tavLst>
                                    </p:anim>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31" presetClass="entr" presetSubtype="0" fill="hold" grpId="0" nodeType="withEffect">
                                  <p:stCondLst>
                                    <p:cond delay="0"/>
                                  </p:stCondLst>
                                  <p:iterate type="lt">
                                    <p:tmPct val="5000"/>
                                  </p:iterate>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90"/>
                                          </p:val>
                                        </p:tav>
                                        <p:tav tm="100000">
                                          <p:val>
                                            <p:fltVal val="0"/>
                                          </p:val>
                                        </p:tav>
                                      </p:tavLst>
                                    </p:anim>
                                    <p:animEffect transition="in" filter="fade">
                                      <p:cBhvr>
                                        <p:cTn id="70" dur="500"/>
                                        <p:tgtEl>
                                          <p:spTgt spid="10"/>
                                        </p:tgtEl>
                                      </p:cBhvr>
                                    </p:animEffect>
                                  </p:childTnLst>
                                </p:cTn>
                              </p:par>
                              <p:par>
                                <p:cTn id="71" presetID="31" presetClass="exit" presetSubtype="0" fill="hold" grpId="1" nodeType="withEffect">
                                  <p:stCondLst>
                                    <p:cond delay="700"/>
                                  </p:stCondLst>
                                  <p:iterate type="lt">
                                    <p:tmPct val="5000"/>
                                  </p:iterate>
                                  <p:childTnLst>
                                    <p:anim calcmode="lin" valueType="num">
                                      <p:cBhvr>
                                        <p:cTn id="72" dur="500"/>
                                        <p:tgtEl>
                                          <p:spTgt spid="10"/>
                                        </p:tgtEl>
                                        <p:attrNameLst>
                                          <p:attrName>ppt_w</p:attrName>
                                        </p:attrNameLst>
                                      </p:cBhvr>
                                      <p:tavLst>
                                        <p:tav tm="0">
                                          <p:val>
                                            <p:strVal val="ppt_w"/>
                                          </p:val>
                                        </p:tav>
                                        <p:tav tm="100000">
                                          <p:val>
                                            <p:fltVal val="0"/>
                                          </p:val>
                                        </p:tav>
                                      </p:tavLst>
                                    </p:anim>
                                    <p:anim calcmode="lin" valueType="num">
                                      <p:cBhvr>
                                        <p:cTn id="73" dur="500"/>
                                        <p:tgtEl>
                                          <p:spTgt spid="10"/>
                                        </p:tgtEl>
                                        <p:attrNameLst>
                                          <p:attrName>ppt_h</p:attrName>
                                        </p:attrNameLst>
                                      </p:cBhvr>
                                      <p:tavLst>
                                        <p:tav tm="0">
                                          <p:val>
                                            <p:strVal val="ppt_h"/>
                                          </p:val>
                                        </p:tav>
                                        <p:tav tm="100000">
                                          <p:val>
                                            <p:fltVal val="0"/>
                                          </p:val>
                                        </p:tav>
                                      </p:tavLst>
                                    </p:anim>
                                    <p:anim calcmode="lin" valueType="num">
                                      <p:cBhvr>
                                        <p:cTn id="74" dur="500"/>
                                        <p:tgtEl>
                                          <p:spTgt spid="10"/>
                                        </p:tgtEl>
                                        <p:attrNameLst>
                                          <p:attrName>style.rotation</p:attrName>
                                        </p:attrNameLst>
                                      </p:cBhvr>
                                      <p:tavLst>
                                        <p:tav tm="0">
                                          <p:val>
                                            <p:fltVal val="0"/>
                                          </p:val>
                                        </p:tav>
                                        <p:tav tm="100000">
                                          <p:val>
                                            <p:fltVal val="90"/>
                                          </p:val>
                                        </p:tav>
                                      </p:tavLst>
                                    </p:anim>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31" presetClass="entr" presetSubtype="0" fill="hold" grpId="0" nodeType="withEffect">
                                  <p:stCondLst>
                                    <p:cond delay="800"/>
                                  </p:stCondLst>
                                  <p:iterate type="lt">
                                    <p:tmPct val="5000"/>
                                  </p:iterate>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90"/>
                                          </p:val>
                                        </p:tav>
                                        <p:tav tm="100000">
                                          <p:val>
                                            <p:fltVal val="0"/>
                                          </p:val>
                                        </p:tav>
                                      </p:tavLst>
                                    </p:anim>
                                    <p:animEffect transition="in" filter="fade">
                                      <p:cBhvr>
                                        <p:cTn id="82" dur="500"/>
                                        <p:tgtEl>
                                          <p:spTgt spid="12"/>
                                        </p:tgtEl>
                                      </p:cBhvr>
                                    </p:animEffect>
                                  </p:childTnLst>
                                </p:cTn>
                              </p:par>
                              <p:par>
                                <p:cTn id="83" presetID="31" presetClass="exit" presetSubtype="0" fill="hold" grpId="1" nodeType="withEffect">
                                  <p:stCondLst>
                                    <p:cond delay="1400"/>
                                  </p:stCondLst>
                                  <p:iterate type="lt">
                                    <p:tmPct val="5000"/>
                                  </p:iterate>
                                  <p:childTnLst>
                                    <p:anim calcmode="lin" valueType="num">
                                      <p:cBhvr>
                                        <p:cTn id="84" dur="500"/>
                                        <p:tgtEl>
                                          <p:spTgt spid="12"/>
                                        </p:tgtEl>
                                        <p:attrNameLst>
                                          <p:attrName>ppt_w</p:attrName>
                                        </p:attrNameLst>
                                      </p:cBhvr>
                                      <p:tavLst>
                                        <p:tav tm="0">
                                          <p:val>
                                            <p:strVal val="ppt_w"/>
                                          </p:val>
                                        </p:tav>
                                        <p:tav tm="100000">
                                          <p:val>
                                            <p:fltVal val="0"/>
                                          </p:val>
                                        </p:tav>
                                      </p:tavLst>
                                    </p:anim>
                                    <p:anim calcmode="lin" valueType="num">
                                      <p:cBhvr>
                                        <p:cTn id="85" dur="500"/>
                                        <p:tgtEl>
                                          <p:spTgt spid="12"/>
                                        </p:tgtEl>
                                        <p:attrNameLst>
                                          <p:attrName>ppt_h</p:attrName>
                                        </p:attrNameLst>
                                      </p:cBhvr>
                                      <p:tavLst>
                                        <p:tav tm="0">
                                          <p:val>
                                            <p:strVal val="ppt_h"/>
                                          </p:val>
                                        </p:tav>
                                        <p:tav tm="100000">
                                          <p:val>
                                            <p:fltVal val="0"/>
                                          </p:val>
                                        </p:tav>
                                      </p:tavLst>
                                    </p:anim>
                                    <p:anim calcmode="lin" valueType="num">
                                      <p:cBhvr>
                                        <p:cTn id="86" dur="500"/>
                                        <p:tgtEl>
                                          <p:spTgt spid="12"/>
                                        </p:tgtEl>
                                        <p:attrNameLst>
                                          <p:attrName>style.rotation</p:attrName>
                                        </p:attrNameLst>
                                      </p:cBhvr>
                                      <p:tavLst>
                                        <p:tav tm="0">
                                          <p:val>
                                            <p:fltVal val="0"/>
                                          </p:val>
                                        </p:tav>
                                        <p:tav tm="100000">
                                          <p:val>
                                            <p:fltVal val="90"/>
                                          </p:val>
                                        </p:tav>
                                      </p:tavLst>
                                    </p:anim>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2" grpId="0" animBg="1"/>
      <p:bldP spid="32" grpId="1" animBg="1"/>
      <p:bldP spid="56" grpId="0" animBg="1"/>
      <p:bldP spid="56" grpId="1" animBg="1"/>
      <p:bldP spid="10" grpId="0" animBg="1"/>
      <p:bldP spid="10" grpId="1" animBg="1"/>
      <p:bldP spid="12" grpId="0" animBg="1"/>
      <p:bldP spid="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14282" y="500042"/>
          <a:ext cx="8643998" cy="5929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graphicEl>
                                              <a:dgm id="{A4D9E059-1CF5-46B4-9BDC-6A89B9F2C818}"/>
                                            </p:graphicEl>
                                          </p:spTgt>
                                        </p:tgtEl>
                                        <p:attrNameLst>
                                          <p:attrName>style.visibility</p:attrName>
                                        </p:attrNameLst>
                                      </p:cBhvr>
                                      <p:to>
                                        <p:strVal val="visible"/>
                                      </p:to>
                                    </p:set>
                                    <p:anim calcmode="lin" valueType="num">
                                      <p:cBhvr>
                                        <p:cTn id="7" dur="1000" fill="hold"/>
                                        <p:tgtEl>
                                          <p:spTgt spid="3">
                                            <p:graphicEl>
                                              <a:dgm id="{A4D9E059-1CF5-46B4-9BDC-6A89B9F2C818}"/>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A4D9E059-1CF5-46B4-9BDC-6A89B9F2C818}"/>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A4D9E059-1CF5-46B4-9BDC-6A89B9F2C818}"/>
                                            </p:graphicEl>
                                          </p:spTgt>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graphicEl>
                                              <a:dgm id="{35894D2A-7448-4EEF-BE7A-AFECDF46E879}"/>
                                            </p:graphicEl>
                                          </p:spTgt>
                                        </p:tgtEl>
                                        <p:attrNameLst>
                                          <p:attrName>style.visibility</p:attrName>
                                        </p:attrNameLst>
                                      </p:cBhvr>
                                      <p:to>
                                        <p:strVal val="visible"/>
                                      </p:to>
                                    </p:set>
                                    <p:animEffect transition="in" filter="slide(fromBottom)">
                                      <p:cBhvr>
                                        <p:cTn id="13" dur="1000"/>
                                        <p:tgtEl>
                                          <p:spTgt spid="3">
                                            <p:graphicEl>
                                              <a:dgm id="{35894D2A-7448-4EEF-BE7A-AFECDF46E879}"/>
                                            </p:graphic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
                                            <p:graphicEl>
                                              <a:dgm id="{261419D1-020B-4657-BF78-9F0E18F7ED53}"/>
                                            </p:graphicEl>
                                          </p:spTgt>
                                        </p:tgtEl>
                                        <p:attrNameLst>
                                          <p:attrName>style.visibility</p:attrName>
                                        </p:attrNameLst>
                                      </p:cBhvr>
                                      <p:to>
                                        <p:strVal val="visible"/>
                                      </p:to>
                                    </p:set>
                                    <p:animEffect transition="in" filter="slide(fromLeft)">
                                      <p:cBhvr>
                                        <p:cTn id="16" dur="1000"/>
                                        <p:tgtEl>
                                          <p:spTgt spid="3">
                                            <p:graphicEl>
                                              <a:dgm id="{261419D1-020B-4657-BF78-9F0E18F7ED53}"/>
                                            </p:graphic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3">
                                            <p:graphicEl>
                                              <a:dgm id="{94D001CF-E85D-43CF-A52B-834DD35C680F}"/>
                                            </p:graphicEl>
                                          </p:spTgt>
                                        </p:tgtEl>
                                        <p:attrNameLst>
                                          <p:attrName>style.visibility</p:attrName>
                                        </p:attrNameLst>
                                      </p:cBhvr>
                                      <p:to>
                                        <p:strVal val="visible"/>
                                      </p:to>
                                    </p:set>
                                    <p:animEffect transition="in" filter="slide(fromRight)">
                                      <p:cBhvr>
                                        <p:cTn id="19" dur="1000"/>
                                        <p:tgtEl>
                                          <p:spTgt spid="3">
                                            <p:graphicEl>
                                              <a:dgm id="{94D001CF-E85D-43CF-A52B-834DD35C680F}"/>
                                            </p:graphic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graphicEl>
                                              <a:dgm id="{0CD42C0B-1FA3-425E-90C8-A1C3A2B21B06}"/>
                                            </p:graphicEl>
                                          </p:spTgt>
                                        </p:tgtEl>
                                        <p:attrNameLst>
                                          <p:attrName>style.visibility</p:attrName>
                                        </p:attrNameLst>
                                      </p:cBhvr>
                                      <p:to>
                                        <p:strVal val="visible"/>
                                      </p:to>
                                    </p:set>
                                    <p:animEffect transition="in" filter="slide(fromTop)">
                                      <p:cBhvr>
                                        <p:cTn id="22" dur="1000"/>
                                        <p:tgtEl>
                                          <p:spTgt spid="3">
                                            <p:graphicEl>
                                              <a:dgm id="{0CD42C0B-1FA3-425E-90C8-A1C3A2B21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2691056977_500b2ec970_b.jpg"/>
          <p:cNvPicPr>
            <a:picLocks noChangeAspect="1"/>
          </p:cNvPicPr>
          <p:nvPr/>
        </p:nvPicPr>
        <p:blipFill>
          <a:blip r:embed="rId4" cstate="email"/>
          <a:stretch>
            <a:fillRect/>
          </a:stretch>
        </p:blipFill>
        <p:spPr>
          <a:xfrm>
            <a:off x="1071538" y="500042"/>
            <a:ext cx="7429552" cy="5572165"/>
          </a:xfrm>
          <a:prstGeom prst="roundRect">
            <a:avLst>
              <a:gd name="adj" fmla="val 3973"/>
            </a:avLst>
          </a:prstGeom>
          <a:effectLst>
            <a:outerShdw blurRad="63500" sx="102000" sy="102000" algn="ctr" rotWithShape="0">
              <a:prstClr val="black">
                <a:alpha val="40000"/>
              </a:prstClr>
            </a:outerShdw>
          </a:effectLst>
        </p:spPr>
      </p:pic>
      <p:pic>
        <p:nvPicPr>
          <p:cNvPr id="5" name="Picture 4" descr="2691865550_e969fdcb0c_b.jpg"/>
          <p:cNvPicPr>
            <a:picLocks noChangeAspect="1"/>
          </p:cNvPicPr>
          <p:nvPr/>
        </p:nvPicPr>
        <p:blipFill>
          <a:blip r:embed="rId5" cstate="email"/>
          <a:stretch>
            <a:fillRect/>
          </a:stretch>
        </p:blipFill>
        <p:spPr>
          <a:xfrm>
            <a:off x="1000100" y="571480"/>
            <a:ext cx="7500990" cy="5625743"/>
          </a:xfrm>
          <a:prstGeom prst="roundRect">
            <a:avLst>
              <a:gd name="adj" fmla="val 3334"/>
            </a:avLst>
          </a:prstGeom>
          <a:effectLst>
            <a:outerShdw blurRad="63500" sx="102000" sy="102000" algn="ctr" rotWithShape="0">
              <a:prstClr val="black">
                <a:alpha val="40000"/>
              </a:prstClr>
            </a:outerShdw>
          </a:effectLst>
        </p:spPr>
      </p:pic>
      <p:pic>
        <p:nvPicPr>
          <p:cNvPr id="6" name="Picture 5" descr="18789367_barn.png"/>
          <p:cNvPicPr>
            <a:picLocks noChangeAspect="1"/>
          </p:cNvPicPr>
          <p:nvPr/>
        </p:nvPicPr>
        <p:blipFill>
          <a:blip r:embed="rId6" cstate="email"/>
          <a:stretch>
            <a:fillRect/>
          </a:stretch>
        </p:blipFill>
        <p:spPr>
          <a:xfrm>
            <a:off x="642910" y="500042"/>
            <a:ext cx="7929618" cy="5947215"/>
          </a:xfrm>
          <a:prstGeom prst="roundRect">
            <a:avLst>
              <a:gd name="adj" fmla="val 3334"/>
            </a:avLst>
          </a:prstGeom>
          <a:effectLst>
            <a:outerShdw blurRad="63500" sx="102000" sy="102000" algn="ctr" rotWithShape="0">
              <a:prstClr val="black">
                <a:alpha val="40000"/>
              </a:prstClr>
            </a:outerShdw>
          </a:effectLst>
        </p:spPr>
      </p:pic>
      <p:sp>
        <p:nvSpPr>
          <p:cNvPr id="7" name="TextBox 6"/>
          <p:cNvSpPr txBox="1"/>
          <p:nvPr/>
        </p:nvSpPr>
        <p:spPr>
          <a:xfrm>
            <a:off x="1428728" y="6396335"/>
            <a:ext cx="6786610" cy="461665"/>
          </a:xfrm>
          <a:prstGeom prst="rect">
            <a:avLst/>
          </a:prstGeom>
          <a:noFill/>
        </p:spPr>
        <p:txBody>
          <a:bodyPr wrap="square" rtlCol="0">
            <a:spAutoFit/>
          </a:bodyPr>
          <a:lstStyle/>
          <a:p>
            <a:r>
              <a:rPr lang="hr-HR" sz="2400" dirty="0" smtClean="0">
                <a:solidFill>
                  <a:schemeClr val="bg1"/>
                </a:solidFill>
              </a:rPr>
              <a:t>PRVO SVEĆENIČKO HODOČAŠĆE U ISTRU</a:t>
            </a:r>
            <a:endParaRPr lang="en-US" sz="24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2000"/>
                                        <p:tgtEl>
                                          <p:spTgt spid="4"/>
                                        </p:tgtEl>
                                        <p:attrNameLst>
                                          <p:attrName>ppt_w</p:attrName>
                                        </p:attrNameLst>
                                      </p:cBhvr>
                                      <p:tavLst>
                                        <p:tav tm="0">
                                          <p:val>
                                            <p:strVal val="ppt_w"/>
                                          </p:val>
                                        </p:tav>
                                        <p:tav tm="100000">
                                          <p:val>
                                            <p:fltVal val="0"/>
                                          </p:val>
                                        </p:tav>
                                      </p:tavLst>
                                    </p:anim>
                                    <p:anim calcmode="lin" valueType="num">
                                      <p:cBhvr>
                                        <p:cTn id="14" dur="2000"/>
                                        <p:tgtEl>
                                          <p:spTgt spid="4"/>
                                        </p:tgtEl>
                                        <p:attrNameLst>
                                          <p:attrName>ppt_h</p:attrName>
                                        </p:attrNameLst>
                                      </p:cBhvr>
                                      <p:tavLst>
                                        <p:tav tm="0">
                                          <p:val>
                                            <p:strVal val="ppt_h"/>
                                          </p:val>
                                        </p:tav>
                                        <p:tav tm="100000">
                                          <p:val>
                                            <p:fltVal val="0"/>
                                          </p:val>
                                        </p:tav>
                                      </p:tavLst>
                                    </p:anim>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2000"/>
                                        <p:tgtEl>
                                          <p:spTgt spid="5"/>
                                        </p:tgtEl>
                                        <p:attrNameLst>
                                          <p:attrName>ppt_w</p:attrName>
                                        </p:attrNameLst>
                                      </p:cBhvr>
                                      <p:tavLst>
                                        <p:tav tm="0">
                                          <p:val>
                                            <p:strVal val="ppt_w"/>
                                          </p:val>
                                        </p:tav>
                                        <p:tav tm="100000">
                                          <p:val>
                                            <p:fltVal val="0"/>
                                          </p:val>
                                        </p:tav>
                                      </p:tavLst>
                                    </p:anim>
                                    <p:anim calcmode="lin" valueType="num">
                                      <p:cBhvr>
                                        <p:cTn id="26" dur="2000"/>
                                        <p:tgtEl>
                                          <p:spTgt spid="5"/>
                                        </p:tgtEl>
                                        <p:attrNameLst>
                                          <p:attrName>ppt_h</p:attrName>
                                        </p:attrNameLst>
                                      </p:cBhvr>
                                      <p:tavLst>
                                        <p:tav tm="0">
                                          <p:val>
                                            <p:strVal val="ppt_h"/>
                                          </p:val>
                                        </p:tav>
                                        <p:tav tm="100000">
                                          <p:val>
                                            <p:fltVal val="0"/>
                                          </p:val>
                                        </p:tav>
                                      </p:tavLst>
                                    </p:anim>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84" name="Picture 83" descr="2691919368_8b61eff579_b.jpg"/>
          <p:cNvPicPr>
            <a:picLocks noChangeAspect="1"/>
          </p:cNvPicPr>
          <p:nvPr/>
        </p:nvPicPr>
        <p:blipFill>
          <a:blip r:embed="rId4" cstate="email"/>
          <a:stretch>
            <a:fillRect/>
          </a:stretch>
        </p:blipFill>
        <p:spPr>
          <a:xfrm>
            <a:off x="0" y="0"/>
            <a:ext cx="9144000" cy="6858000"/>
          </a:xfrm>
          <a:prstGeom prst="rect">
            <a:avLst/>
          </a:prstGeom>
          <a:ln w="19050">
            <a:solidFill>
              <a:schemeClr val="bg1"/>
            </a:solidFill>
          </a:ln>
        </p:spPr>
      </p:pic>
      <p:sp useBgFill="1">
        <p:nvSpPr>
          <p:cNvPr id="85" name="Rectangle 84"/>
          <p:cNvSpPr/>
          <p:nvPr/>
        </p:nvSpPr>
        <p:spPr>
          <a:xfrm>
            <a:off x="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1" name="Rectangle 90"/>
          <p:cNvSpPr/>
          <p:nvPr/>
        </p:nvSpPr>
        <p:spPr>
          <a:xfrm>
            <a:off x="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2" name="Rectangle 91"/>
          <p:cNvSpPr/>
          <p:nvPr/>
        </p:nvSpPr>
        <p:spPr>
          <a:xfrm>
            <a:off x="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3" name="Rectangle 92"/>
          <p:cNvSpPr/>
          <p:nvPr/>
        </p:nvSpPr>
        <p:spPr>
          <a:xfrm>
            <a:off x="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4" name="Rectangle 93"/>
          <p:cNvSpPr/>
          <p:nvPr/>
        </p:nvSpPr>
        <p:spPr>
          <a:xfrm>
            <a:off x="18288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5" name="Rectangle 94"/>
          <p:cNvSpPr/>
          <p:nvPr/>
        </p:nvSpPr>
        <p:spPr>
          <a:xfrm>
            <a:off x="18288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6" name="Rectangle 95"/>
          <p:cNvSpPr/>
          <p:nvPr/>
        </p:nvSpPr>
        <p:spPr>
          <a:xfrm>
            <a:off x="18288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7" name="Rectangle 96"/>
          <p:cNvSpPr/>
          <p:nvPr/>
        </p:nvSpPr>
        <p:spPr>
          <a:xfrm>
            <a:off x="18288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8" name="Rectangle 97"/>
          <p:cNvSpPr/>
          <p:nvPr/>
        </p:nvSpPr>
        <p:spPr>
          <a:xfrm>
            <a:off x="36576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9" name="Rectangle 98"/>
          <p:cNvSpPr/>
          <p:nvPr/>
        </p:nvSpPr>
        <p:spPr>
          <a:xfrm>
            <a:off x="36576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0" name="Rectangle 99"/>
          <p:cNvSpPr/>
          <p:nvPr/>
        </p:nvSpPr>
        <p:spPr>
          <a:xfrm>
            <a:off x="36576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1" name="Rectangle 100"/>
          <p:cNvSpPr/>
          <p:nvPr/>
        </p:nvSpPr>
        <p:spPr>
          <a:xfrm>
            <a:off x="36576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2" name="Rectangle 101"/>
          <p:cNvSpPr/>
          <p:nvPr/>
        </p:nvSpPr>
        <p:spPr>
          <a:xfrm>
            <a:off x="54864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3" name="Rectangle 102"/>
          <p:cNvSpPr/>
          <p:nvPr/>
        </p:nvSpPr>
        <p:spPr>
          <a:xfrm>
            <a:off x="54864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4" name="Rectangle 103"/>
          <p:cNvSpPr/>
          <p:nvPr/>
        </p:nvSpPr>
        <p:spPr>
          <a:xfrm>
            <a:off x="54864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5" name="Rectangle 104"/>
          <p:cNvSpPr/>
          <p:nvPr/>
        </p:nvSpPr>
        <p:spPr>
          <a:xfrm>
            <a:off x="54864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6" name="Rectangle 105"/>
          <p:cNvSpPr/>
          <p:nvPr/>
        </p:nvSpPr>
        <p:spPr>
          <a:xfrm>
            <a:off x="73152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7" name="Rectangle 106"/>
          <p:cNvSpPr/>
          <p:nvPr/>
        </p:nvSpPr>
        <p:spPr>
          <a:xfrm>
            <a:off x="73152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8" name="Rectangle 107"/>
          <p:cNvSpPr/>
          <p:nvPr/>
        </p:nvSpPr>
        <p:spPr>
          <a:xfrm>
            <a:off x="73152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9" name="Rectangle 108"/>
          <p:cNvSpPr/>
          <p:nvPr/>
        </p:nvSpPr>
        <p:spPr>
          <a:xfrm>
            <a:off x="73152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85"/>
                                        </p:tgtEl>
                                        <p:attrNameLst>
                                          <p:attrName>ppt_w</p:attrName>
                                        </p:attrNameLst>
                                      </p:cBhvr>
                                      <p:tavLst>
                                        <p:tav tm="0">
                                          <p:val>
                                            <p:strVal val="ppt_w"/>
                                          </p:val>
                                        </p:tav>
                                        <p:tav tm="100000">
                                          <p:val>
                                            <p:strVal val="ppt_w*0.70"/>
                                          </p:val>
                                        </p:tav>
                                      </p:tavLst>
                                    </p:anim>
                                    <p:anim calcmode="lin" valueType="num">
                                      <p:cBhvr>
                                        <p:cTn id="7" dur="1000"/>
                                        <p:tgtEl>
                                          <p:spTgt spid="85"/>
                                        </p:tgtEl>
                                        <p:attrNameLst>
                                          <p:attrName>ppt_h</p:attrName>
                                        </p:attrNameLst>
                                      </p:cBhvr>
                                      <p:tavLst>
                                        <p:tav tm="0">
                                          <p:val>
                                            <p:strVal val="ppt_h"/>
                                          </p:val>
                                        </p:tav>
                                        <p:tav tm="100000">
                                          <p:val>
                                            <p:strVal val="ppt_h"/>
                                          </p:val>
                                        </p:tav>
                                      </p:tavLst>
                                    </p:anim>
                                    <p:animEffect transition="out" filter="fade">
                                      <p:cBhvr>
                                        <p:cTn id="8" dur="1000"/>
                                        <p:tgtEl>
                                          <p:spTgt spid="85"/>
                                        </p:tgtEl>
                                      </p:cBhvr>
                                    </p:animEffect>
                                    <p:set>
                                      <p:cBhvr>
                                        <p:cTn id="9" dur="1" fill="hold">
                                          <p:stCondLst>
                                            <p:cond delay="999"/>
                                          </p:stCondLst>
                                        </p:cTn>
                                        <p:tgtEl>
                                          <p:spTgt spid="85"/>
                                        </p:tgtEl>
                                        <p:attrNameLst>
                                          <p:attrName>style.visibility</p:attrName>
                                        </p:attrNameLst>
                                      </p:cBhvr>
                                      <p:to>
                                        <p:strVal val="hidden"/>
                                      </p:to>
                                    </p:set>
                                  </p:childTnLst>
                                </p:cTn>
                              </p:par>
                              <p:par>
                                <p:cTn id="10" presetID="55" presetClass="exit" presetSubtype="0" fill="hold" grpId="0" nodeType="withEffect">
                                  <p:stCondLst>
                                    <p:cond delay="600"/>
                                  </p:stCondLst>
                                  <p:childTnLst>
                                    <p:anim calcmode="lin" valueType="num">
                                      <p:cBhvr>
                                        <p:cTn id="11" dur="1000"/>
                                        <p:tgtEl>
                                          <p:spTgt spid="94"/>
                                        </p:tgtEl>
                                        <p:attrNameLst>
                                          <p:attrName>ppt_w</p:attrName>
                                        </p:attrNameLst>
                                      </p:cBhvr>
                                      <p:tavLst>
                                        <p:tav tm="0">
                                          <p:val>
                                            <p:strVal val="ppt_w"/>
                                          </p:val>
                                        </p:tav>
                                        <p:tav tm="100000">
                                          <p:val>
                                            <p:strVal val="ppt_w*0.70"/>
                                          </p:val>
                                        </p:tav>
                                      </p:tavLst>
                                    </p:anim>
                                    <p:anim calcmode="lin" valueType="num">
                                      <p:cBhvr>
                                        <p:cTn id="12" dur="1000"/>
                                        <p:tgtEl>
                                          <p:spTgt spid="94"/>
                                        </p:tgtEl>
                                        <p:attrNameLst>
                                          <p:attrName>ppt_h</p:attrName>
                                        </p:attrNameLst>
                                      </p:cBhvr>
                                      <p:tavLst>
                                        <p:tav tm="0">
                                          <p:val>
                                            <p:strVal val="ppt_h"/>
                                          </p:val>
                                        </p:tav>
                                        <p:tav tm="100000">
                                          <p:val>
                                            <p:strVal val="ppt_h"/>
                                          </p:val>
                                        </p:tav>
                                      </p:tavLst>
                                    </p:anim>
                                    <p:animEffect transition="out" filter="fade">
                                      <p:cBhvr>
                                        <p:cTn id="13" dur="1000"/>
                                        <p:tgtEl>
                                          <p:spTgt spid="94"/>
                                        </p:tgtEl>
                                      </p:cBhvr>
                                    </p:animEffect>
                                    <p:set>
                                      <p:cBhvr>
                                        <p:cTn id="14" dur="1" fill="hold">
                                          <p:stCondLst>
                                            <p:cond delay="999"/>
                                          </p:stCondLst>
                                        </p:cTn>
                                        <p:tgtEl>
                                          <p:spTgt spid="94"/>
                                        </p:tgtEl>
                                        <p:attrNameLst>
                                          <p:attrName>style.visibility</p:attrName>
                                        </p:attrNameLst>
                                      </p:cBhvr>
                                      <p:to>
                                        <p:strVal val="hidden"/>
                                      </p:to>
                                    </p:set>
                                  </p:childTnLst>
                                </p:cTn>
                              </p:par>
                              <p:par>
                                <p:cTn id="15" presetID="55" presetClass="exit" presetSubtype="0" fill="hold" grpId="0" nodeType="withEffect">
                                  <p:stCondLst>
                                    <p:cond delay="700"/>
                                  </p:stCondLst>
                                  <p:childTnLst>
                                    <p:anim calcmode="lin" valueType="num">
                                      <p:cBhvr>
                                        <p:cTn id="16" dur="1000"/>
                                        <p:tgtEl>
                                          <p:spTgt spid="98"/>
                                        </p:tgtEl>
                                        <p:attrNameLst>
                                          <p:attrName>ppt_w</p:attrName>
                                        </p:attrNameLst>
                                      </p:cBhvr>
                                      <p:tavLst>
                                        <p:tav tm="0">
                                          <p:val>
                                            <p:strVal val="ppt_w"/>
                                          </p:val>
                                        </p:tav>
                                        <p:tav tm="100000">
                                          <p:val>
                                            <p:strVal val="ppt_w*0.70"/>
                                          </p:val>
                                        </p:tav>
                                      </p:tavLst>
                                    </p:anim>
                                    <p:anim calcmode="lin" valueType="num">
                                      <p:cBhvr>
                                        <p:cTn id="17" dur="1000"/>
                                        <p:tgtEl>
                                          <p:spTgt spid="98"/>
                                        </p:tgtEl>
                                        <p:attrNameLst>
                                          <p:attrName>ppt_h</p:attrName>
                                        </p:attrNameLst>
                                      </p:cBhvr>
                                      <p:tavLst>
                                        <p:tav tm="0">
                                          <p:val>
                                            <p:strVal val="ppt_h"/>
                                          </p:val>
                                        </p:tav>
                                        <p:tav tm="100000">
                                          <p:val>
                                            <p:strVal val="ppt_h"/>
                                          </p:val>
                                        </p:tav>
                                      </p:tavLst>
                                    </p:anim>
                                    <p:animEffect transition="out" filter="fade">
                                      <p:cBhvr>
                                        <p:cTn id="18" dur="1000"/>
                                        <p:tgtEl>
                                          <p:spTgt spid="98"/>
                                        </p:tgtEl>
                                      </p:cBhvr>
                                    </p:animEffect>
                                    <p:set>
                                      <p:cBhvr>
                                        <p:cTn id="19" dur="1" fill="hold">
                                          <p:stCondLst>
                                            <p:cond delay="999"/>
                                          </p:stCondLst>
                                        </p:cTn>
                                        <p:tgtEl>
                                          <p:spTgt spid="98"/>
                                        </p:tgtEl>
                                        <p:attrNameLst>
                                          <p:attrName>style.visibility</p:attrName>
                                        </p:attrNameLst>
                                      </p:cBhvr>
                                      <p:to>
                                        <p:strVal val="hidden"/>
                                      </p:to>
                                    </p:set>
                                  </p:childTnLst>
                                </p:cTn>
                              </p:par>
                              <p:par>
                                <p:cTn id="20" presetID="55" presetClass="exit" presetSubtype="0" fill="hold" grpId="0" nodeType="withEffect">
                                  <p:stCondLst>
                                    <p:cond delay="800"/>
                                  </p:stCondLst>
                                  <p:childTnLst>
                                    <p:anim calcmode="lin" valueType="num">
                                      <p:cBhvr>
                                        <p:cTn id="21" dur="1000"/>
                                        <p:tgtEl>
                                          <p:spTgt spid="102"/>
                                        </p:tgtEl>
                                        <p:attrNameLst>
                                          <p:attrName>ppt_w</p:attrName>
                                        </p:attrNameLst>
                                      </p:cBhvr>
                                      <p:tavLst>
                                        <p:tav tm="0">
                                          <p:val>
                                            <p:strVal val="ppt_w"/>
                                          </p:val>
                                        </p:tav>
                                        <p:tav tm="100000">
                                          <p:val>
                                            <p:strVal val="ppt_w*0.70"/>
                                          </p:val>
                                        </p:tav>
                                      </p:tavLst>
                                    </p:anim>
                                    <p:anim calcmode="lin" valueType="num">
                                      <p:cBhvr>
                                        <p:cTn id="22" dur="1000"/>
                                        <p:tgtEl>
                                          <p:spTgt spid="102"/>
                                        </p:tgtEl>
                                        <p:attrNameLst>
                                          <p:attrName>ppt_h</p:attrName>
                                        </p:attrNameLst>
                                      </p:cBhvr>
                                      <p:tavLst>
                                        <p:tav tm="0">
                                          <p:val>
                                            <p:strVal val="ppt_h"/>
                                          </p:val>
                                        </p:tav>
                                        <p:tav tm="100000">
                                          <p:val>
                                            <p:strVal val="ppt_h"/>
                                          </p:val>
                                        </p:tav>
                                      </p:tavLst>
                                    </p:anim>
                                    <p:animEffect transition="out" filter="fade">
                                      <p:cBhvr>
                                        <p:cTn id="23" dur="1000"/>
                                        <p:tgtEl>
                                          <p:spTgt spid="102"/>
                                        </p:tgtEl>
                                      </p:cBhvr>
                                    </p:animEffect>
                                    <p:set>
                                      <p:cBhvr>
                                        <p:cTn id="24" dur="1" fill="hold">
                                          <p:stCondLst>
                                            <p:cond delay="999"/>
                                          </p:stCondLst>
                                        </p:cTn>
                                        <p:tgtEl>
                                          <p:spTgt spid="102"/>
                                        </p:tgtEl>
                                        <p:attrNameLst>
                                          <p:attrName>style.visibility</p:attrName>
                                        </p:attrNameLst>
                                      </p:cBhvr>
                                      <p:to>
                                        <p:strVal val="hidden"/>
                                      </p:to>
                                    </p:set>
                                  </p:childTnLst>
                                </p:cTn>
                              </p:par>
                              <p:par>
                                <p:cTn id="25" presetID="55" presetClass="exit" presetSubtype="0" fill="hold" grpId="0" nodeType="withEffect">
                                  <p:stCondLst>
                                    <p:cond delay="900"/>
                                  </p:stCondLst>
                                  <p:childTnLst>
                                    <p:anim calcmode="lin" valueType="num">
                                      <p:cBhvr>
                                        <p:cTn id="26" dur="1000"/>
                                        <p:tgtEl>
                                          <p:spTgt spid="106"/>
                                        </p:tgtEl>
                                        <p:attrNameLst>
                                          <p:attrName>ppt_w</p:attrName>
                                        </p:attrNameLst>
                                      </p:cBhvr>
                                      <p:tavLst>
                                        <p:tav tm="0">
                                          <p:val>
                                            <p:strVal val="ppt_w"/>
                                          </p:val>
                                        </p:tav>
                                        <p:tav tm="100000">
                                          <p:val>
                                            <p:strVal val="ppt_w*0.70"/>
                                          </p:val>
                                        </p:tav>
                                      </p:tavLst>
                                    </p:anim>
                                    <p:anim calcmode="lin" valueType="num">
                                      <p:cBhvr>
                                        <p:cTn id="27" dur="1000"/>
                                        <p:tgtEl>
                                          <p:spTgt spid="106"/>
                                        </p:tgtEl>
                                        <p:attrNameLst>
                                          <p:attrName>ppt_h</p:attrName>
                                        </p:attrNameLst>
                                      </p:cBhvr>
                                      <p:tavLst>
                                        <p:tav tm="0">
                                          <p:val>
                                            <p:strVal val="ppt_h"/>
                                          </p:val>
                                        </p:tav>
                                        <p:tav tm="100000">
                                          <p:val>
                                            <p:strVal val="ppt_h"/>
                                          </p:val>
                                        </p:tav>
                                      </p:tavLst>
                                    </p:anim>
                                    <p:animEffect transition="out" filter="fade">
                                      <p:cBhvr>
                                        <p:cTn id="28" dur="1000"/>
                                        <p:tgtEl>
                                          <p:spTgt spid="106"/>
                                        </p:tgtEl>
                                      </p:cBhvr>
                                    </p:animEffect>
                                    <p:set>
                                      <p:cBhvr>
                                        <p:cTn id="29" dur="1" fill="hold">
                                          <p:stCondLst>
                                            <p:cond delay="999"/>
                                          </p:stCondLst>
                                        </p:cTn>
                                        <p:tgtEl>
                                          <p:spTgt spid="106"/>
                                        </p:tgtEl>
                                        <p:attrNameLst>
                                          <p:attrName>style.visibility</p:attrName>
                                        </p:attrNameLst>
                                      </p:cBhvr>
                                      <p:to>
                                        <p:strVal val="hidden"/>
                                      </p:to>
                                    </p:set>
                                  </p:childTnLst>
                                </p:cTn>
                              </p:par>
                              <p:par>
                                <p:cTn id="30" presetID="55" presetClass="exit" presetSubtype="0" fill="hold" grpId="0" nodeType="withEffect">
                                  <p:stCondLst>
                                    <p:cond delay="1000"/>
                                  </p:stCondLst>
                                  <p:childTnLst>
                                    <p:anim calcmode="lin" valueType="num">
                                      <p:cBhvr>
                                        <p:cTn id="31" dur="1000"/>
                                        <p:tgtEl>
                                          <p:spTgt spid="91"/>
                                        </p:tgtEl>
                                        <p:attrNameLst>
                                          <p:attrName>ppt_w</p:attrName>
                                        </p:attrNameLst>
                                      </p:cBhvr>
                                      <p:tavLst>
                                        <p:tav tm="0">
                                          <p:val>
                                            <p:strVal val="ppt_w"/>
                                          </p:val>
                                        </p:tav>
                                        <p:tav tm="100000">
                                          <p:val>
                                            <p:strVal val="ppt_w*0.70"/>
                                          </p:val>
                                        </p:tav>
                                      </p:tavLst>
                                    </p:anim>
                                    <p:anim calcmode="lin" valueType="num">
                                      <p:cBhvr>
                                        <p:cTn id="32" dur="1000"/>
                                        <p:tgtEl>
                                          <p:spTgt spid="91"/>
                                        </p:tgtEl>
                                        <p:attrNameLst>
                                          <p:attrName>ppt_h</p:attrName>
                                        </p:attrNameLst>
                                      </p:cBhvr>
                                      <p:tavLst>
                                        <p:tav tm="0">
                                          <p:val>
                                            <p:strVal val="ppt_h"/>
                                          </p:val>
                                        </p:tav>
                                        <p:tav tm="100000">
                                          <p:val>
                                            <p:strVal val="ppt_h"/>
                                          </p:val>
                                        </p:tav>
                                      </p:tavLst>
                                    </p:anim>
                                    <p:animEffect transition="out" filter="fade">
                                      <p:cBhvr>
                                        <p:cTn id="33" dur="1000"/>
                                        <p:tgtEl>
                                          <p:spTgt spid="91"/>
                                        </p:tgtEl>
                                      </p:cBhvr>
                                    </p:animEffect>
                                    <p:set>
                                      <p:cBhvr>
                                        <p:cTn id="34" dur="1" fill="hold">
                                          <p:stCondLst>
                                            <p:cond delay="999"/>
                                          </p:stCondLst>
                                        </p:cTn>
                                        <p:tgtEl>
                                          <p:spTgt spid="91"/>
                                        </p:tgtEl>
                                        <p:attrNameLst>
                                          <p:attrName>style.visibility</p:attrName>
                                        </p:attrNameLst>
                                      </p:cBhvr>
                                      <p:to>
                                        <p:strVal val="hidden"/>
                                      </p:to>
                                    </p:set>
                                  </p:childTnLst>
                                </p:cTn>
                              </p:par>
                              <p:par>
                                <p:cTn id="35" presetID="55" presetClass="exit" presetSubtype="0" fill="hold" grpId="0" nodeType="withEffect">
                                  <p:stCondLst>
                                    <p:cond delay="1100"/>
                                  </p:stCondLst>
                                  <p:childTnLst>
                                    <p:anim calcmode="lin" valueType="num">
                                      <p:cBhvr>
                                        <p:cTn id="36" dur="1000"/>
                                        <p:tgtEl>
                                          <p:spTgt spid="95"/>
                                        </p:tgtEl>
                                        <p:attrNameLst>
                                          <p:attrName>ppt_w</p:attrName>
                                        </p:attrNameLst>
                                      </p:cBhvr>
                                      <p:tavLst>
                                        <p:tav tm="0">
                                          <p:val>
                                            <p:strVal val="ppt_w"/>
                                          </p:val>
                                        </p:tav>
                                        <p:tav tm="100000">
                                          <p:val>
                                            <p:strVal val="ppt_w*0.70"/>
                                          </p:val>
                                        </p:tav>
                                      </p:tavLst>
                                    </p:anim>
                                    <p:anim calcmode="lin" valueType="num">
                                      <p:cBhvr>
                                        <p:cTn id="37" dur="1000"/>
                                        <p:tgtEl>
                                          <p:spTgt spid="95"/>
                                        </p:tgtEl>
                                        <p:attrNameLst>
                                          <p:attrName>ppt_h</p:attrName>
                                        </p:attrNameLst>
                                      </p:cBhvr>
                                      <p:tavLst>
                                        <p:tav tm="0">
                                          <p:val>
                                            <p:strVal val="ppt_h"/>
                                          </p:val>
                                        </p:tav>
                                        <p:tav tm="100000">
                                          <p:val>
                                            <p:strVal val="ppt_h"/>
                                          </p:val>
                                        </p:tav>
                                      </p:tavLst>
                                    </p:anim>
                                    <p:animEffect transition="out" filter="fade">
                                      <p:cBhvr>
                                        <p:cTn id="38" dur="1000"/>
                                        <p:tgtEl>
                                          <p:spTgt spid="95"/>
                                        </p:tgtEl>
                                      </p:cBhvr>
                                    </p:animEffect>
                                    <p:set>
                                      <p:cBhvr>
                                        <p:cTn id="39" dur="1" fill="hold">
                                          <p:stCondLst>
                                            <p:cond delay="999"/>
                                          </p:stCondLst>
                                        </p:cTn>
                                        <p:tgtEl>
                                          <p:spTgt spid="95"/>
                                        </p:tgtEl>
                                        <p:attrNameLst>
                                          <p:attrName>style.visibility</p:attrName>
                                        </p:attrNameLst>
                                      </p:cBhvr>
                                      <p:to>
                                        <p:strVal val="hidden"/>
                                      </p:to>
                                    </p:set>
                                  </p:childTnLst>
                                </p:cTn>
                              </p:par>
                              <p:par>
                                <p:cTn id="40" presetID="55" presetClass="exit" presetSubtype="0" fill="hold" grpId="0" nodeType="withEffect">
                                  <p:stCondLst>
                                    <p:cond delay="1200"/>
                                  </p:stCondLst>
                                  <p:childTnLst>
                                    <p:anim calcmode="lin" valueType="num">
                                      <p:cBhvr>
                                        <p:cTn id="41" dur="1000"/>
                                        <p:tgtEl>
                                          <p:spTgt spid="99"/>
                                        </p:tgtEl>
                                        <p:attrNameLst>
                                          <p:attrName>ppt_w</p:attrName>
                                        </p:attrNameLst>
                                      </p:cBhvr>
                                      <p:tavLst>
                                        <p:tav tm="0">
                                          <p:val>
                                            <p:strVal val="ppt_w"/>
                                          </p:val>
                                        </p:tav>
                                        <p:tav tm="100000">
                                          <p:val>
                                            <p:strVal val="ppt_w*0.70"/>
                                          </p:val>
                                        </p:tav>
                                      </p:tavLst>
                                    </p:anim>
                                    <p:anim calcmode="lin" valueType="num">
                                      <p:cBhvr>
                                        <p:cTn id="42" dur="1000"/>
                                        <p:tgtEl>
                                          <p:spTgt spid="99"/>
                                        </p:tgtEl>
                                        <p:attrNameLst>
                                          <p:attrName>ppt_h</p:attrName>
                                        </p:attrNameLst>
                                      </p:cBhvr>
                                      <p:tavLst>
                                        <p:tav tm="0">
                                          <p:val>
                                            <p:strVal val="ppt_h"/>
                                          </p:val>
                                        </p:tav>
                                        <p:tav tm="100000">
                                          <p:val>
                                            <p:strVal val="ppt_h"/>
                                          </p:val>
                                        </p:tav>
                                      </p:tavLst>
                                    </p:anim>
                                    <p:animEffect transition="out" filter="fade">
                                      <p:cBhvr>
                                        <p:cTn id="43" dur="1000"/>
                                        <p:tgtEl>
                                          <p:spTgt spid="99"/>
                                        </p:tgtEl>
                                      </p:cBhvr>
                                    </p:animEffect>
                                    <p:set>
                                      <p:cBhvr>
                                        <p:cTn id="44" dur="1" fill="hold">
                                          <p:stCondLst>
                                            <p:cond delay="999"/>
                                          </p:stCondLst>
                                        </p:cTn>
                                        <p:tgtEl>
                                          <p:spTgt spid="99"/>
                                        </p:tgtEl>
                                        <p:attrNameLst>
                                          <p:attrName>style.visibility</p:attrName>
                                        </p:attrNameLst>
                                      </p:cBhvr>
                                      <p:to>
                                        <p:strVal val="hidden"/>
                                      </p:to>
                                    </p:set>
                                  </p:childTnLst>
                                </p:cTn>
                              </p:par>
                              <p:par>
                                <p:cTn id="45" presetID="55" presetClass="exit" presetSubtype="0" fill="hold" grpId="0" nodeType="withEffect">
                                  <p:stCondLst>
                                    <p:cond delay="1300"/>
                                  </p:stCondLst>
                                  <p:childTnLst>
                                    <p:anim calcmode="lin" valueType="num">
                                      <p:cBhvr>
                                        <p:cTn id="46" dur="1000"/>
                                        <p:tgtEl>
                                          <p:spTgt spid="103"/>
                                        </p:tgtEl>
                                        <p:attrNameLst>
                                          <p:attrName>ppt_w</p:attrName>
                                        </p:attrNameLst>
                                      </p:cBhvr>
                                      <p:tavLst>
                                        <p:tav tm="0">
                                          <p:val>
                                            <p:strVal val="ppt_w"/>
                                          </p:val>
                                        </p:tav>
                                        <p:tav tm="100000">
                                          <p:val>
                                            <p:strVal val="ppt_w*0.70"/>
                                          </p:val>
                                        </p:tav>
                                      </p:tavLst>
                                    </p:anim>
                                    <p:anim calcmode="lin" valueType="num">
                                      <p:cBhvr>
                                        <p:cTn id="47" dur="1000"/>
                                        <p:tgtEl>
                                          <p:spTgt spid="103"/>
                                        </p:tgtEl>
                                        <p:attrNameLst>
                                          <p:attrName>ppt_h</p:attrName>
                                        </p:attrNameLst>
                                      </p:cBhvr>
                                      <p:tavLst>
                                        <p:tav tm="0">
                                          <p:val>
                                            <p:strVal val="ppt_h"/>
                                          </p:val>
                                        </p:tav>
                                        <p:tav tm="100000">
                                          <p:val>
                                            <p:strVal val="ppt_h"/>
                                          </p:val>
                                        </p:tav>
                                      </p:tavLst>
                                    </p:anim>
                                    <p:animEffect transition="out" filter="fade">
                                      <p:cBhvr>
                                        <p:cTn id="48" dur="1000"/>
                                        <p:tgtEl>
                                          <p:spTgt spid="103"/>
                                        </p:tgtEl>
                                      </p:cBhvr>
                                    </p:animEffect>
                                    <p:set>
                                      <p:cBhvr>
                                        <p:cTn id="49" dur="1" fill="hold">
                                          <p:stCondLst>
                                            <p:cond delay="999"/>
                                          </p:stCondLst>
                                        </p:cTn>
                                        <p:tgtEl>
                                          <p:spTgt spid="103"/>
                                        </p:tgtEl>
                                        <p:attrNameLst>
                                          <p:attrName>style.visibility</p:attrName>
                                        </p:attrNameLst>
                                      </p:cBhvr>
                                      <p:to>
                                        <p:strVal val="hidden"/>
                                      </p:to>
                                    </p:set>
                                  </p:childTnLst>
                                </p:cTn>
                              </p:par>
                              <p:par>
                                <p:cTn id="50" presetID="55" presetClass="exit" presetSubtype="0" fill="hold" grpId="0" nodeType="withEffect">
                                  <p:stCondLst>
                                    <p:cond delay="1400"/>
                                  </p:stCondLst>
                                  <p:childTnLst>
                                    <p:anim calcmode="lin" valueType="num">
                                      <p:cBhvr>
                                        <p:cTn id="51" dur="1000"/>
                                        <p:tgtEl>
                                          <p:spTgt spid="107"/>
                                        </p:tgtEl>
                                        <p:attrNameLst>
                                          <p:attrName>ppt_w</p:attrName>
                                        </p:attrNameLst>
                                      </p:cBhvr>
                                      <p:tavLst>
                                        <p:tav tm="0">
                                          <p:val>
                                            <p:strVal val="ppt_w"/>
                                          </p:val>
                                        </p:tav>
                                        <p:tav tm="100000">
                                          <p:val>
                                            <p:strVal val="ppt_w*0.70"/>
                                          </p:val>
                                        </p:tav>
                                      </p:tavLst>
                                    </p:anim>
                                    <p:anim calcmode="lin" valueType="num">
                                      <p:cBhvr>
                                        <p:cTn id="52" dur="1000"/>
                                        <p:tgtEl>
                                          <p:spTgt spid="107"/>
                                        </p:tgtEl>
                                        <p:attrNameLst>
                                          <p:attrName>ppt_h</p:attrName>
                                        </p:attrNameLst>
                                      </p:cBhvr>
                                      <p:tavLst>
                                        <p:tav tm="0">
                                          <p:val>
                                            <p:strVal val="ppt_h"/>
                                          </p:val>
                                        </p:tav>
                                        <p:tav tm="100000">
                                          <p:val>
                                            <p:strVal val="ppt_h"/>
                                          </p:val>
                                        </p:tav>
                                      </p:tavLst>
                                    </p:anim>
                                    <p:animEffect transition="out" filter="fade">
                                      <p:cBhvr>
                                        <p:cTn id="53" dur="1000"/>
                                        <p:tgtEl>
                                          <p:spTgt spid="107"/>
                                        </p:tgtEl>
                                      </p:cBhvr>
                                    </p:animEffect>
                                    <p:set>
                                      <p:cBhvr>
                                        <p:cTn id="54" dur="1" fill="hold">
                                          <p:stCondLst>
                                            <p:cond delay="999"/>
                                          </p:stCondLst>
                                        </p:cTn>
                                        <p:tgtEl>
                                          <p:spTgt spid="107"/>
                                        </p:tgtEl>
                                        <p:attrNameLst>
                                          <p:attrName>style.visibility</p:attrName>
                                        </p:attrNameLst>
                                      </p:cBhvr>
                                      <p:to>
                                        <p:strVal val="hidden"/>
                                      </p:to>
                                    </p:set>
                                  </p:childTnLst>
                                </p:cTn>
                              </p:par>
                              <p:par>
                                <p:cTn id="55" presetID="55" presetClass="exit" presetSubtype="0" fill="hold" grpId="0" nodeType="withEffect">
                                  <p:stCondLst>
                                    <p:cond delay="1500"/>
                                  </p:stCondLst>
                                  <p:childTnLst>
                                    <p:anim calcmode="lin" valueType="num">
                                      <p:cBhvr>
                                        <p:cTn id="56" dur="1000"/>
                                        <p:tgtEl>
                                          <p:spTgt spid="92"/>
                                        </p:tgtEl>
                                        <p:attrNameLst>
                                          <p:attrName>ppt_w</p:attrName>
                                        </p:attrNameLst>
                                      </p:cBhvr>
                                      <p:tavLst>
                                        <p:tav tm="0">
                                          <p:val>
                                            <p:strVal val="ppt_w"/>
                                          </p:val>
                                        </p:tav>
                                        <p:tav tm="100000">
                                          <p:val>
                                            <p:strVal val="ppt_w*0.70"/>
                                          </p:val>
                                        </p:tav>
                                      </p:tavLst>
                                    </p:anim>
                                    <p:anim calcmode="lin" valueType="num">
                                      <p:cBhvr>
                                        <p:cTn id="57" dur="1000"/>
                                        <p:tgtEl>
                                          <p:spTgt spid="92"/>
                                        </p:tgtEl>
                                        <p:attrNameLst>
                                          <p:attrName>ppt_h</p:attrName>
                                        </p:attrNameLst>
                                      </p:cBhvr>
                                      <p:tavLst>
                                        <p:tav tm="0">
                                          <p:val>
                                            <p:strVal val="ppt_h"/>
                                          </p:val>
                                        </p:tav>
                                        <p:tav tm="100000">
                                          <p:val>
                                            <p:strVal val="ppt_h"/>
                                          </p:val>
                                        </p:tav>
                                      </p:tavLst>
                                    </p:anim>
                                    <p:animEffect transition="out" filter="fade">
                                      <p:cBhvr>
                                        <p:cTn id="58" dur="1000"/>
                                        <p:tgtEl>
                                          <p:spTgt spid="92"/>
                                        </p:tgtEl>
                                      </p:cBhvr>
                                    </p:animEffect>
                                    <p:set>
                                      <p:cBhvr>
                                        <p:cTn id="59" dur="1" fill="hold">
                                          <p:stCondLst>
                                            <p:cond delay="999"/>
                                          </p:stCondLst>
                                        </p:cTn>
                                        <p:tgtEl>
                                          <p:spTgt spid="92"/>
                                        </p:tgtEl>
                                        <p:attrNameLst>
                                          <p:attrName>style.visibility</p:attrName>
                                        </p:attrNameLst>
                                      </p:cBhvr>
                                      <p:to>
                                        <p:strVal val="hidden"/>
                                      </p:to>
                                    </p:set>
                                  </p:childTnLst>
                                </p:cTn>
                              </p:par>
                              <p:par>
                                <p:cTn id="60" presetID="55" presetClass="exit" presetSubtype="0" fill="hold" grpId="0" nodeType="withEffect">
                                  <p:stCondLst>
                                    <p:cond delay="1600"/>
                                  </p:stCondLst>
                                  <p:childTnLst>
                                    <p:anim calcmode="lin" valueType="num">
                                      <p:cBhvr>
                                        <p:cTn id="61" dur="1000"/>
                                        <p:tgtEl>
                                          <p:spTgt spid="96"/>
                                        </p:tgtEl>
                                        <p:attrNameLst>
                                          <p:attrName>ppt_w</p:attrName>
                                        </p:attrNameLst>
                                      </p:cBhvr>
                                      <p:tavLst>
                                        <p:tav tm="0">
                                          <p:val>
                                            <p:strVal val="ppt_w"/>
                                          </p:val>
                                        </p:tav>
                                        <p:tav tm="100000">
                                          <p:val>
                                            <p:strVal val="ppt_w*0.70"/>
                                          </p:val>
                                        </p:tav>
                                      </p:tavLst>
                                    </p:anim>
                                    <p:anim calcmode="lin" valueType="num">
                                      <p:cBhvr>
                                        <p:cTn id="62" dur="1000"/>
                                        <p:tgtEl>
                                          <p:spTgt spid="96"/>
                                        </p:tgtEl>
                                        <p:attrNameLst>
                                          <p:attrName>ppt_h</p:attrName>
                                        </p:attrNameLst>
                                      </p:cBhvr>
                                      <p:tavLst>
                                        <p:tav tm="0">
                                          <p:val>
                                            <p:strVal val="ppt_h"/>
                                          </p:val>
                                        </p:tav>
                                        <p:tav tm="100000">
                                          <p:val>
                                            <p:strVal val="ppt_h"/>
                                          </p:val>
                                        </p:tav>
                                      </p:tavLst>
                                    </p:anim>
                                    <p:animEffect transition="out" filter="fade">
                                      <p:cBhvr>
                                        <p:cTn id="63" dur="1000"/>
                                        <p:tgtEl>
                                          <p:spTgt spid="96"/>
                                        </p:tgtEl>
                                      </p:cBhvr>
                                    </p:animEffect>
                                    <p:set>
                                      <p:cBhvr>
                                        <p:cTn id="64" dur="1" fill="hold">
                                          <p:stCondLst>
                                            <p:cond delay="999"/>
                                          </p:stCondLst>
                                        </p:cTn>
                                        <p:tgtEl>
                                          <p:spTgt spid="96"/>
                                        </p:tgtEl>
                                        <p:attrNameLst>
                                          <p:attrName>style.visibility</p:attrName>
                                        </p:attrNameLst>
                                      </p:cBhvr>
                                      <p:to>
                                        <p:strVal val="hidden"/>
                                      </p:to>
                                    </p:set>
                                  </p:childTnLst>
                                </p:cTn>
                              </p:par>
                              <p:par>
                                <p:cTn id="65" presetID="55" presetClass="exit" presetSubtype="0" fill="hold" grpId="0" nodeType="withEffect">
                                  <p:stCondLst>
                                    <p:cond delay="1700"/>
                                  </p:stCondLst>
                                  <p:childTnLst>
                                    <p:anim calcmode="lin" valueType="num">
                                      <p:cBhvr>
                                        <p:cTn id="66" dur="1000"/>
                                        <p:tgtEl>
                                          <p:spTgt spid="100"/>
                                        </p:tgtEl>
                                        <p:attrNameLst>
                                          <p:attrName>ppt_w</p:attrName>
                                        </p:attrNameLst>
                                      </p:cBhvr>
                                      <p:tavLst>
                                        <p:tav tm="0">
                                          <p:val>
                                            <p:strVal val="ppt_w"/>
                                          </p:val>
                                        </p:tav>
                                        <p:tav tm="100000">
                                          <p:val>
                                            <p:strVal val="ppt_w*0.70"/>
                                          </p:val>
                                        </p:tav>
                                      </p:tavLst>
                                    </p:anim>
                                    <p:anim calcmode="lin" valueType="num">
                                      <p:cBhvr>
                                        <p:cTn id="67" dur="1000"/>
                                        <p:tgtEl>
                                          <p:spTgt spid="100"/>
                                        </p:tgtEl>
                                        <p:attrNameLst>
                                          <p:attrName>ppt_h</p:attrName>
                                        </p:attrNameLst>
                                      </p:cBhvr>
                                      <p:tavLst>
                                        <p:tav tm="0">
                                          <p:val>
                                            <p:strVal val="ppt_h"/>
                                          </p:val>
                                        </p:tav>
                                        <p:tav tm="100000">
                                          <p:val>
                                            <p:strVal val="ppt_h"/>
                                          </p:val>
                                        </p:tav>
                                      </p:tavLst>
                                    </p:anim>
                                    <p:animEffect transition="out" filter="fade">
                                      <p:cBhvr>
                                        <p:cTn id="68" dur="1000"/>
                                        <p:tgtEl>
                                          <p:spTgt spid="100"/>
                                        </p:tgtEl>
                                      </p:cBhvr>
                                    </p:animEffect>
                                    <p:set>
                                      <p:cBhvr>
                                        <p:cTn id="69" dur="1" fill="hold">
                                          <p:stCondLst>
                                            <p:cond delay="999"/>
                                          </p:stCondLst>
                                        </p:cTn>
                                        <p:tgtEl>
                                          <p:spTgt spid="100"/>
                                        </p:tgtEl>
                                        <p:attrNameLst>
                                          <p:attrName>style.visibility</p:attrName>
                                        </p:attrNameLst>
                                      </p:cBhvr>
                                      <p:to>
                                        <p:strVal val="hidden"/>
                                      </p:to>
                                    </p:set>
                                  </p:childTnLst>
                                </p:cTn>
                              </p:par>
                              <p:par>
                                <p:cTn id="70" presetID="55" presetClass="exit" presetSubtype="0" fill="hold" grpId="0" nodeType="withEffect">
                                  <p:stCondLst>
                                    <p:cond delay="1800"/>
                                  </p:stCondLst>
                                  <p:childTnLst>
                                    <p:anim calcmode="lin" valueType="num">
                                      <p:cBhvr>
                                        <p:cTn id="71" dur="1000"/>
                                        <p:tgtEl>
                                          <p:spTgt spid="104"/>
                                        </p:tgtEl>
                                        <p:attrNameLst>
                                          <p:attrName>ppt_w</p:attrName>
                                        </p:attrNameLst>
                                      </p:cBhvr>
                                      <p:tavLst>
                                        <p:tav tm="0">
                                          <p:val>
                                            <p:strVal val="ppt_w"/>
                                          </p:val>
                                        </p:tav>
                                        <p:tav tm="100000">
                                          <p:val>
                                            <p:strVal val="ppt_w*0.70"/>
                                          </p:val>
                                        </p:tav>
                                      </p:tavLst>
                                    </p:anim>
                                    <p:anim calcmode="lin" valueType="num">
                                      <p:cBhvr>
                                        <p:cTn id="72" dur="1000"/>
                                        <p:tgtEl>
                                          <p:spTgt spid="104"/>
                                        </p:tgtEl>
                                        <p:attrNameLst>
                                          <p:attrName>ppt_h</p:attrName>
                                        </p:attrNameLst>
                                      </p:cBhvr>
                                      <p:tavLst>
                                        <p:tav tm="0">
                                          <p:val>
                                            <p:strVal val="ppt_h"/>
                                          </p:val>
                                        </p:tav>
                                        <p:tav tm="100000">
                                          <p:val>
                                            <p:strVal val="ppt_h"/>
                                          </p:val>
                                        </p:tav>
                                      </p:tavLst>
                                    </p:anim>
                                    <p:animEffect transition="out" filter="fade">
                                      <p:cBhvr>
                                        <p:cTn id="73" dur="1000"/>
                                        <p:tgtEl>
                                          <p:spTgt spid="104"/>
                                        </p:tgtEl>
                                      </p:cBhvr>
                                    </p:animEffect>
                                    <p:set>
                                      <p:cBhvr>
                                        <p:cTn id="74" dur="1" fill="hold">
                                          <p:stCondLst>
                                            <p:cond delay="999"/>
                                          </p:stCondLst>
                                        </p:cTn>
                                        <p:tgtEl>
                                          <p:spTgt spid="104"/>
                                        </p:tgtEl>
                                        <p:attrNameLst>
                                          <p:attrName>style.visibility</p:attrName>
                                        </p:attrNameLst>
                                      </p:cBhvr>
                                      <p:to>
                                        <p:strVal val="hidden"/>
                                      </p:to>
                                    </p:set>
                                  </p:childTnLst>
                                </p:cTn>
                              </p:par>
                              <p:par>
                                <p:cTn id="75" presetID="55" presetClass="exit" presetSubtype="0" fill="hold" grpId="0" nodeType="withEffect">
                                  <p:stCondLst>
                                    <p:cond delay="1900"/>
                                  </p:stCondLst>
                                  <p:childTnLst>
                                    <p:anim calcmode="lin" valueType="num">
                                      <p:cBhvr>
                                        <p:cTn id="76" dur="1000"/>
                                        <p:tgtEl>
                                          <p:spTgt spid="108"/>
                                        </p:tgtEl>
                                        <p:attrNameLst>
                                          <p:attrName>ppt_w</p:attrName>
                                        </p:attrNameLst>
                                      </p:cBhvr>
                                      <p:tavLst>
                                        <p:tav tm="0">
                                          <p:val>
                                            <p:strVal val="ppt_w"/>
                                          </p:val>
                                        </p:tav>
                                        <p:tav tm="100000">
                                          <p:val>
                                            <p:strVal val="ppt_w*0.70"/>
                                          </p:val>
                                        </p:tav>
                                      </p:tavLst>
                                    </p:anim>
                                    <p:anim calcmode="lin" valueType="num">
                                      <p:cBhvr>
                                        <p:cTn id="77" dur="1000"/>
                                        <p:tgtEl>
                                          <p:spTgt spid="108"/>
                                        </p:tgtEl>
                                        <p:attrNameLst>
                                          <p:attrName>ppt_h</p:attrName>
                                        </p:attrNameLst>
                                      </p:cBhvr>
                                      <p:tavLst>
                                        <p:tav tm="0">
                                          <p:val>
                                            <p:strVal val="ppt_h"/>
                                          </p:val>
                                        </p:tav>
                                        <p:tav tm="100000">
                                          <p:val>
                                            <p:strVal val="ppt_h"/>
                                          </p:val>
                                        </p:tav>
                                      </p:tavLst>
                                    </p:anim>
                                    <p:animEffect transition="out" filter="fade">
                                      <p:cBhvr>
                                        <p:cTn id="78" dur="1000"/>
                                        <p:tgtEl>
                                          <p:spTgt spid="108"/>
                                        </p:tgtEl>
                                      </p:cBhvr>
                                    </p:animEffect>
                                    <p:set>
                                      <p:cBhvr>
                                        <p:cTn id="79" dur="1" fill="hold">
                                          <p:stCondLst>
                                            <p:cond delay="999"/>
                                          </p:stCondLst>
                                        </p:cTn>
                                        <p:tgtEl>
                                          <p:spTgt spid="108"/>
                                        </p:tgtEl>
                                        <p:attrNameLst>
                                          <p:attrName>style.visibility</p:attrName>
                                        </p:attrNameLst>
                                      </p:cBhvr>
                                      <p:to>
                                        <p:strVal val="hidden"/>
                                      </p:to>
                                    </p:set>
                                  </p:childTnLst>
                                </p:cTn>
                              </p:par>
                              <p:par>
                                <p:cTn id="80" presetID="55" presetClass="exit" presetSubtype="0" fill="hold" grpId="0" nodeType="withEffect">
                                  <p:stCondLst>
                                    <p:cond delay="2000"/>
                                  </p:stCondLst>
                                  <p:childTnLst>
                                    <p:anim calcmode="lin" valueType="num">
                                      <p:cBhvr>
                                        <p:cTn id="81" dur="1000"/>
                                        <p:tgtEl>
                                          <p:spTgt spid="93"/>
                                        </p:tgtEl>
                                        <p:attrNameLst>
                                          <p:attrName>ppt_w</p:attrName>
                                        </p:attrNameLst>
                                      </p:cBhvr>
                                      <p:tavLst>
                                        <p:tav tm="0">
                                          <p:val>
                                            <p:strVal val="ppt_w"/>
                                          </p:val>
                                        </p:tav>
                                        <p:tav tm="100000">
                                          <p:val>
                                            <p:strVal val="ppt_w*0.70"/>
                                          </p:val>
                                        </p:tav>
                                      </p:tavLst>
                                    </p:anim>
                                    <p:anim calcmode="lin" valueType="num">
                                      <p:cBhvr>
                                        <p:cTn id="82" dur="1000"/>
                                        <p:tgtEl>
                                          <p:spTgt spid="93"/>
                                        </p:tgtEl>
                                        <p:attrNameLst>
                                          <p:attrName>ppt_h</p:attrName>
                                        </p:attrNameLst>
                                      </p:cBhvr>
                                      <p:tavLst>
                                        <p:tav tm="0">
                                          <p:val>
                                            <p:strVal val="ppt_h"/>
                                          </p:val>
                                        </p:tav>
                                        <p:tav tm="100000">
                                          <p:val>
                                            <p:strVal val="ppt_h"/>
                                          </p:val>
                                        </p:tav>
                                      </p:tavLst>
                                    </p:anim>
                                    <p:animEffect transition="out" filter="fade">
                                      <p:cBhvr>
                                        <p:cTn id="83" dur="1000"/>
                                        <p:tgtEl>
                                          <p:spTgt spid="93"/>
                                        </p:tgtEl>
                                      </p:cBhvr>
                                    </p:animEffect>
                                    <p:set>
                                      <p:cBhvr>
                                        <p:cTn id="84" dur="1" fill="hold">
                                          <p:stCondLst>
                                            <p:cond delay="999"/>
                                          </p:stCondLst>
                                        </p:cTn>
                                        <p:tgtEl>
                                          <p:spTgt spid="93"/>
                                        </p:tgtEl>
                                        <p:attrNameLst>
                                          <p:attrName>style.visibility</p:attrName>
                                        </p:attrNameLst>
                                      </p:cBhvr>
                                      <p:to>
                                        <p:strVal val="hidden"/>
                                      </p:to>
                                    </p:set>
                                  </p:childTnLst>
                                </p:cTn>
                              </p:par>
                              <p:par>
                                <p:cTn id="85" presetID="55" presetClass="exit" presetSubtype="0" fill="hold" grpId="0" nodeType="withEffect">
                                  <p:stCondLst>
                                    <p:cond delay="2100"/>
                                  </p:stCondLst>
                                  <p:childTnLst>
                                    <p:anim calcmode="lin" valueType="num">
                                      <p:cBhvr>
                                        <p:cTn id="86" dur="1000"/>
                                        <p:tgtEl>
                                          <p:spTgt spid="97"/>
                                        </p:tgtEl>
                                        <p:attrNameLst>
                                          <p:attrName>ppt_w</p:attrName>
                                        </p:attrNameLst>
                                      </p:cBhvr>
                                      <p:tavLst>
                                        <p:tav tm="0">
                                          <p:val>
                                            <p:strVal val="ppt_w"/>
                                          </p:val>
                                        </p:tav>
                                        <p:tav tm="100000">
                                          <p:val>
                                            <p:strVal val="ppt_w*0.70"/>
                                          </p:val>
                                        </p:tav>
                                      </p:tavLst>
                                    </p:anim>
                                    <p:anim calcmode="lin" valueType="num">
                                      <p:cBhvr>
                                        <p:cTn id="87" dur="1000"/>
                                        <p:tgtEl>
                                          <p:spTgt spid="97"/>
                                        </p:tgtEl>
                                        <p:attrNameLst>
                                          <p:attrName>ppt_h</p:attrName>
                                        </p:attrNameLst>
                                      </p:cBhvr>
                                      <p:tavLst>
                                        <p:tav tm="0">
                                          <p:val>
                                            <p:strVal val="ppt_h"/>
                                          </p:val>
                                        </p:tav>
                                        <p:tav tm="100000">
                                          <p:val>
                                            <p:strVal val="ppt_h"/>
                                          </p:val>
                                        </p:tav>
                                      </p:tavLst>
                                    </p:anim>
                                    <p:animEffect transition="out" filter="fade">
                                      <p:cBhvr>
                                        <p:cTn id="88" dur="1000"/>
                                        <p:tgtEl>
                                          <p:spTgt spid="97"/>
                                        </p:tgtEl>
                                      </p:cBhvr>
                                    </p:animEffect>
                                    <p:set>
                                      <p:cBhvr>
                                        <p:cTn id="89" dur="1" fill="hold">
                                          <p:stCondLst>
                                            <p:cond delay="999"/>
                                          </p:stCondLst>
                                        </p:cTn>
                                        <p:tgtEl>
                                          <p:spTgt spid="97"/>
                                        </p:tgtEl>
                                        <p:attrNameLst>
                                          <p:attrName>style.visibility</p:attrName>
                                        </p:attrNameLst>
                                      </p:cBhvr>
                                      <p:to>
                                        <p:strVal val="hidden"/>
                                      </p:to>
                                    </p:set>
                                  </p:childTnLst>
                                </p:cTn>
                              </p:par>
                              <p:par>
                                <p:cTn id="90" presetID="55" presetClass="exit" presetSubtype="0" fill="hold" grpId="0" nodeType="withEffect">
                                  <p:stCondLst>
                                    <p:cond delay="2200"/>
                                  </p:stCondLst>
                                  <p:childTnLst>
                                    <p:anim calcmode="lin" valueType="num">
                                      <p:cBhvr>
                                        <p:cTn id="91" dur="1000"/>
                                        <p:tgtEl>
                                          <p:spTgt spid="101"/>
                                        </p:tgtEl>
                                        <p:attrNameLst>
                                          <p:attrName>ppt_w</p:attrName>
                                        </p:attrNameLst>
                                      </p:cBhvr>
                                      <p:tavLst>
                                        <p:tav tm="0">
                                          <p:val>
                                            <p:strVal val="ppt_w"/>
                                          </p:val>
                                        </p:tav>
                                        <p:tav tm="100000">
                                          <p:val>
                                            <p:strVal val="ppt_w*0.70"/>
                                          </p:val>
                                        </p:tav>
                                      </p:tavLst>
                                    </p:anim>
                                    <p:anim calcmode="lin" valueType="num">
                                      <p:cBhvr>
                                        <p:cTn id="92" dur="1000"/>
                                        <p:tgtEl>
                                          <p:spTgt spid="101"/>
                                        </p:tgtEl>
                                        <p:attrNameLst>
                                          <p:attrName>ppt_h</p:attrName>
                                        </p:attrNameLst>
                                      </p:cBhvr>
                                      <p:tavLst>
                                        <p:tav tm="0">
                                          <p:val>
                                            <p:strVal val="ppt_h"/>
                                          </p:val>
                                        </p:tav>
                                        <p:tav tm="100000">
                                          <p:val>
                                            <p:strVal val="ppt_h"/>
                                          </p:val>
                                        </p:tav>
                                      </p:tavLst>
                                    </p:anim>
                                    <p:animEffect transition="out" filter="fade">
                                      <p:cBhvr>
                                        <p:cTn id="93" dur="1000"/>
                                        <p:tgtEl>
                                          <p:spTgt spid="101"/>
                                        </p:tgtEl>
                                      </p:cBhvr>
                                    </p:animEffect>
                                    <p:set>
                                      <p:cBhvr>
                                        <p:cTn id="94" dur="1" fill="hold">
                                          <p:stCondLst>
                                            <p:cond delay="999"/>
                                          </p:stCondLst>
                                        </p:cTn>
                                        <p:tgtEl>
                                          <p:spTgt spid="101"/>
                                        </p:tgtEl>
                                        <p:attrNameLst>
                                          <p:attrName>style.visibility</p:attrName>
                                        </p:attrNameLst>
                                      </p:cBhvr>
                                      <p:to>
                                        <p:strVal val="hidden"/>
                                      </p:to>
                                    </p:set>
                                  </p:childTnLst>
                                </p:cTn>
                              </p:par>
                              <p:par>
                                <p:cTn id="95" presetID="55" presetClass="exit" presetSubtype="0" fill="hold" grpId="0" nodeType="withEffect">
                                  <p:stCondLst>
                                    <p:cond delay="2300"/>
                                  </p:stCondLst>
                                  <p:childTnLst>
                                    <p:anim calcmode="lin" valueType="num">
                                      <p:cBhvr>
                                        <p:cTn id="96" dur="1000"/>
                                        <p:tgtEl>
                                          <p:spTgt spid="105"/>
                                        </p:tgtEl>
                                        <p:attrNameLst>
                                          <p:attrName>ppt_w</p:attrName>
                                        </p:attrNameLst>
                                      </p:cBhvr>
                                      <p:tavLst>
                                        <p:tav tm="0">
                                          <p:val>
                                            <p:strVal val="ppt_w"/>
                                          </p:val>
                                        </p:tav>
                                        <p:tav tm="100000">
                                          <p:val>
                                            <p:strVal val="ppt_w*0.70"/>
                                          </p:val>
                                        </p:tav>
                                      </p:tavLst>
                                    </p:anim>
                                    <p:anim calcmode="lin" valueType="num">
                                      <p:cBhvr>
                                        <p:cTn id="97" dur="1000"/>
                                        <p:tgtEl>
                                          <p:spTgt spid="105"/>
                                        </p:tgtEl>
                                        <p:attrNameLst>
                                          <p:attrName>ppt_h</p:attrName>
                                        </p:attrNameLst>
                                      </p:cBhvr>
                                      <p:tavLst>
                                        <p:tav tm="0">
                                          <p:val>
                                            <p:strVal val="ppt_h"/>
                                          </p:val>
                                        </p:tav>
                                        <p:tav tm="100000">
                                          <p:val>
                                            <p:strVal val="ppt_h"/>
                                          </p:val>
                                        </p:tav>
                                      </p:tavLst>
                                    </p:anim>
                                    <p:animEffect transition="out" filter="fade">
                                      <p:cBhvr>
                                        <p:cTn id="98" dur="1000"/>
                                        <p:tgtEl>
                                          <p:spTgt spid="105"/>
                                        </p:tgtEl>
                                      </p:cBhvr>
                                    </p:animEffect>
                                    <p:set>
                                      <p:cBhvr>
                                        <p:cTn id="99" dur="1" fill="hold">
                                          <p:stCondLst>
                                            <p:cond delay="999"/>
                                          </p:stCondLst>
                                        </p:cTn>
                                        <p:tgtEl>
                                          <p:spTgt spid="105"/>
                                        </p:tgtEl>
                                        <p:attrNameLst>
                                          <p:attrName>style.visibility</p:attrName>
                                        </p:attrNameLst>
                                      </p:cBhvr>
                                      <p:to>
                                        <p:strVal val="hidden"/>
                                      </p:to>
                                    </p:set>
                                  </p:childTnLst>
                                </p:cTn>
                              </p:par>
                              <p:par>
                                <p:cTn id="100" presetID="55" presetClass="exit" presetSubtype="0" fill="hold" grpId="0" nodeType="withEffect">
                                  <p:stCondLst>
                                    <p:cond delay="2400"/>
                                  </p:stCondLst>
                                  <p:childTnLst>
                                    <p:anim calcmode="lin" valueType="num">
                                      <p:cBhvr>
                                        <p:cTn id="101" dur="1000"/>
                                        <p:tgtEl>
                                          <p:spTgt spid="109"/>
                                        </p:tgtEl>
                                        <p:attrNameLst>
                                          <p:attrName>ppt_w</p:attrName>
                                        </p:attrNameLst>
                                      </p:cBhvr>
                                      <p:tavLst>
                                        <p:tav tm="0">
                                          <p:val>
                                            <p:strVal val="ppt_w"/>
                                          </p:val>
                                        </p:tav>
                                        <p:tav tm="100000">
                                          <p:val>
                                            <p:strVal val="ppt_w*0.70"/>
                                          </p:val>
                                        </p:tav>
                                      </p:tavLst>
                                    </p:anim>
                                    <p:anim calcmode="lin" valueType="num">
                                      <p:cBhvr>
                                        <p:cTn id="102" dur="1000"/>
                                        <p:tgtEl>
                                          <p:spTgt spid="109"/>
                                        </p:tgtEl>
                                        <p:attrNameLst>
                                          <p:attrName>ppt_h</p:attrName>
                                        </p:attrNameLst>
                                      </p:cBhvr>
                                      <p:tavLst>
                                        <p:tav tm="0">
                                          <p:val>
                                            <p:strVal val="ppt_h"/>
                                          </p:val>
                                        </p:tav>
                                        <p:tav tm="100000">
                                          <p:val>
                                            <p:strVal val="ppt_h"/>
                                          </p:val>
                                        </p:tav>
                                      </p:tavLst>
                                    </p:anim>
                                    <p:animEffect transition="out" filter="fade">
                                      <p:cBhvr>
                                        <p:cTn id="103" dur="1000"/>
                                        <p:tgtEl>
                                          <p:spTgt spid="109"/>
                                        </p:tgtEl>
                                      </p:cBhvr>
                                    </p:animEffect>
                                    <p:set>
                                      <p:cBhvr>
                                        <p:cTn id="104" dur="1" fill="hold">
                                          <p:stCondLst>
                                            <p:cond delay="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a:xfrm>
            <a:off x="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2286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2286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2286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72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p:cNvSpPr/>
          <p:nvPr/>
        </p:nvSpPr>
        <p:spPr>
          <a:xfrm>
            <a:off x="4572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4572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6858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6858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6858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176"/>
          <p:cNvGrpSpPr/>
          <p:nvPr/>
        </p:nvGrpSpPr>
        <p:grpSpPr>
          <a:xfrm>
            <a:off x="0" y="0"/>
            <a:ext cx="9144000" cy="6858000"/>
            <a:chOff x="0" y="0"/>
            <a:chExt cx="9144000" cy="6858000"/>
          </a:xfrm>
        </p:grpSpPr>
        <p:sp>
          <p:nvSpPr>
            <p:cNvPr id="158" name="Rectangle 157"/>
            <p:cNvSpPr/>
            <p:nvPr/>
          </p:nvSpPr>
          <p:spPr>
            <a:xfrm>
              <a:off x="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4" name="Rectangle 163"/>
            <p:cNvSpPr/>
            <p:nvPr/>
          </p:nvSpPr>
          <p:spPr>
            <a:xfrm>
              <a:off x="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5" name="Rectangle 164"/>
            <p:cNvSpPr/>
            <p:nvPr/>
          </p:nvSpPr>
          <p:spPr>
            <a:xfrm>
              <a:off x="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Rectangle 165"/>
            <p:cNvSpPr/>
            <p:nvPr/>
          </p:nvSpPr>
          <p:spPr>
            <a:xfrm>
              <a:off x="2286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7" name="Rectangle 166"/>
            <p:cNvSpPr/>
            <p:nvPr/>
          </p:nvSpPr>
          <p:spPr>
            <a:xfrm>
              <a:off x="2286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Rectangle 167"/>
            <p:cNvSpPr/>
            <p:nvPr/>
          </p:nvSpPr>
          <p:spPr>
            <a:xfrm>
              <a:off x="2286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Rectangle 168"/>
            <p:cNvSpPr/>
            <p:nvPr/>
          </p:nvSpPr>
          <p:spPr>
            <a:xfrm>
              <a:off x="4572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0" name="Rectangle 169"/>
            <p:cNvSpPr/>
            <p:nvPr/>
          </p:nvSpPr>
          <p:spPr>
            <a:xfrm>
              <a:off x="4572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1" name="Rectangle 170"/>
            <p:cNvSpPr/>
            <p:nvPr/>
          </p:nvSpPr>
          <p:spPr>
            <a:xfrm>
              <a:off x="4572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3" name="Rectangle 172"/>
            <p:cNvSpPr/>
            <p:nvPr/>
          </p:nvSpPr>
          <p:spPr>
            <a:xfrm>
              <a:off x="6858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4" name="Rectangle 173"/>
            <p:cNvSpPr/>
            <p:nvPr/>
          </p:nvSpPr>
          <p:spPr>
            <a:xfrm>
              <a:off x="6858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Rectangle 171"/>
            <p:cNvSpPr/>
            <p:nvPr/>
          </p:nvSpPr>
          <p:spPr>
            <a:xfrm>
              <a:off x="6858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100"/>
                                  </p:stCondLst>
                                  <p:childTnLst>
                                    <p:animEffect transition="out" filter="fade">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10" presetClass="exit" presetSubtype="0" fill="hold" grpId="0" nodeType="withEffect">
                                  <p:stCondLst>
                                    <p:cond delay="20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par>
                                <p:cTn id="14" presetID="10" presetClass="exit" presetSubtype="0" fill="hold" grpId="0" nodeType="withEffect">
                                  <p:stCondLst>
                                    <p:cond delay="300"/>
                                  </p:stCondLst>
                                  <p:childTnLst>
                                    <p:animEffect transition="out" filter="fade">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par>
                                <p:cTn id="17" presetID="10" presetClass="exit" presetSubtype="0" fill="hold" grpId="0" nodeType="withEffect">
                                  <p:stCondLst>
                                    <p:cond delay="40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par>
                                <p:cTn id="23" presetID="10" presetClass="exit" presetSubtype="0" fill="hold" grpId="0" nodeType="withEffect">
                                  <p:stCondLst>
                                    <p:cond delay="60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par>
                                <p:cTn id="26" presetID="10" presetClass="exit" presetSubtype="0" fill="hold" grpId="0" nodeType="withEffect">
                                  <p:stCondLst>
                                    <p:cond delay="70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par>
                                <p:cTn id="29" presetID="10" presetClass="exit" presetSubtype="0" fill="hold" grpId="0" nodeType="withEffect">
                                  <p:stCondLst>
                                    <p:cond delay="80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par>
                                <p:cTn id="32" presetID="10" presetClass="exit" presetSubtype="0" fill="hold" grpId="0" nodeType="withEffect">
                                  <p:stCondLst>
                                    <p:cond delay="900"/>
                                  </p:stCondLst>
                                  <p:childTnLst>
                                    <p:animEffect transition="out" filter="fade">
                                      <p:cBhvr>
                                        <p:cTn id="33" dur="500"/>
                                        <p:tgtEl>
                                          <p:spTgt spid="46"/>
                                        </p:tgtEl>
                                      </p:cBhvr>
                                    </p:animEffect>
                                    <p:set>
                                      <p:cBhvr>
                                        <p:cTn id="34" dur="1" fill="hold">
                                          <p:stCondLst>
                                            <p:cond delay="499"/>
                                          </p:stCondLst>
                                        </p:cTn>
                                        <p:tgtEl>
                                          <p:spTgt spid="46"/>
                                        </p:tgtEl>
                                        <p:attrNameLst>
                                          <p:attrName>style.visibility</p:attrName>
                                        </p:attrNameLst>
                                      </p:cBhvr>
                                      <p:to>
                                        <p:strVal val="hidden"/>
                                      </p:to>
                                    </p:set>
                                  </p:childTnLst>
                                </p:cTn>
                              </p:par>
                              <p:par>
                                <p:cTn id="35" presetID="10" presetClass="exit" presetSubtype="0" fill="hold" grpId="0" nodeType="withEffect">
                                  <p:stCondLst>
                                    <p:cond delay="100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par>
                                <p:cTn id="38" presetID="10" presetClass="exit" presetSubtype="0" fill="hold" grpId="0" nodeType="withEffect">
                                  <p:stCondLst>
                                    <p:cond delay="110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0" y="0"/>
            <a:ext cx="4419600"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 name="Picture 2" descr="10738245_daisycopy.jpg"/>
          <p:cNvPicPr>
            <a:picLocks noChangeAspect="1"/>
          </p:cNvPicPr>
          <p:nvPr/>
        </p:nvPicPr>
        <p:blipFill>
          <a:blip r:embed="rId4" cstate="email"/>
          <a:srcRect/>
          <a:stretch>
            <a:fillRect/>
          </a:stretch>
        </p:blipFill>
        <p:spPr>
          <a:xfrm>
            <a:off x="1143000" y="6096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5" name="Picture 4" descr="10738245_daisycopy.jpg"/>
          <p:cNvPicPr>
            <a:picLocks noChangeAspect="1"/>
          </p:cNvPicPr>
          <p:nvPr/>
        </p:nvPicPr>
        <p:blipFill>
          <a:blip r:embed="rId5" cstate="email"/>
          <a:srcRect/>
          <a:stretch>
            <a:fillRect/>
          </a:stretch>
        </p:blipFill>
        <p:spPr>
          <a:xfrm>
            <a:off x="2133600" y="18288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10738245_daisycopy.jpg"/>
          <p:cNvPicPr>
            <a:picLocks noChangeAspect="1"/>
          </p:cNvPicPr>
          <p:nvPr/>
        </p:nvPicPr>
        <p:blipFill>
          <a:blip r:embed="rId6" cstate="email"/>
          <a:srcRect/>
          <a:stretch>
            <a:fillRect/>
          </a:stretch>
        </p:blipFill>
        <p:spPr>
          <a:xfrm>
            <a:off x="2895600" y="32004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sp>
        <p:nvSpPr>
          <p:cNvPr id="8" name="TextBox 7"/>
          <p:cNvSpPr txBox="1"/>
          <p:nvPr/>
        </p:nvSpPr>
        <p:spPr>
          <a:xfrm flipH="1">
            <a:off x="2362199" y="838200"/>
            <a:ext cx="5495948" cy="523220"/>
          </a:xfrm>
          <a:prstGeom prst="rect">
            <a:avLst/>
          </a:prstGeom>
          <a:noFill/>
        </p:spPr>
        <p:txBody>
          <a:bodyPr wrap="square" rtlCol="0">
            <a:spAutoFit/>
          </a:bodyPr>
          <a:lstStyle/>
          <a:p>
            <a:r>
              <a:rPr lang="hr-HR" sz="2800" dirty="0" smtClean="0">
                <a:solidFill>
                  <a:schemeClr val="bg1"/>
                </a:solidFill>
                <a:latin typeface="+mn-lt"/>
              </a:rPr>
              <a:t>Dosljedan u svom poslanju</a:t>
            </a:r>
            <a:endParaRPr lang="en-US" sz="2400" dirty="0">
              <a:solidFill>
                <a:schemeClr val="bg1"/>
              </a:solidFill>
              <a:latin typeface="+mn-lt"/>
            </a:endParaRPr>
          </a:p>
        </p:txBody>
      </p:sp>
      <p:sp>
        <p:nvSpPr>
          <p:cNvPr id="9" name="TextBox 8"/>
          <p:cNvSpPr txBox="1"/>
          <p:nvPr/>
        </p:nvSpPr>
        <p:spPr>
          <a:xfrm flipH="1">
            <a:off x="3286116" y="1785926"/>
            <a:ext cx="5607401" cy="954107"/>
          </a:xfrm>
          <a:prstGeom prst="rect">
            <a:avLst/>
          </a:prstGeom>
          <a:noFill/>
        </p:spPr>
        <p:txBody>
          <a:bodyPr wrap="square" rtlCol="0">
            <a:spAutoFit/>
          </a:bodyPr>
          <a:lstStyle/>
          <a:p>
            <a:r>
              <a:rPr lang="hr-HR" sz="2800" dirty="0" smtClean="0">
                <a:solidFill>
                  <a:schemeClr val="bg1"/>
                </a:solidFill>
                <a:latin typeface="+mn-lt"/>
              </a:rPr>
              <a:t>Duboko uvjeren u ispravnost svojih stavova</a:t>
            </a:r>
            <a:endParaRPr lang="en-US" sz="2800" dirty="0">
              <a:solidFill>
                <a:schemeClr val="bg1"/>
              </a:solidFill>
              <a:latin typeface="+mn-lt"/>
            </a:endParaRPr>
          </a:p>
        </p:txBody>
      </p:sp>
      <p:sp>
        <p:nvSpPr>
          <p:cNvPr id="10" name="TextBox 9"/>
          <p:cNvSpPr txBox="1"/>
          <p:nvPr/>
        </p:nvSpPr>
        <p:spPr>
          <a:xfrm flipH="1">
            <a:off x="4000496" y="3214686"/>
            <a:ext cx="4676804" cy="954107"/>
          </a:xfrm>
          <a:prstGeom prst="rect">
            <a:avLst/>
          </a:prstGeom>
          <a:noFill/>
        </p:spPr>
        <p:txBody>
          <a:bodyPr wrap="square" rtlCol="0">
            <a:spAutoFit/>
          </a:bodyPr>
          <a:lstStyle/>
          <a:p>
            <a:r>
              <a:rPr lang="hr-HR" sz="2800" dirty="0" smtClean="0">
                <a:solidFill>
                  <a:schemeClr val="bg1"/>
                </a:solidFill>
                <a:latin typeface="+mn-lt"/>
              </a:rPr>
              <a:t>U njegovom životu nije bilo mjesta za mržnju</a:t>
            </a:r>
            <a:endParaRPr lang="en-US" sz="2800" dirty="0">
              <a:solidFill>
                <a:schemeClr val="bg1"/>
              </a:solidFill>
              <a:latin typeface="+mn-lt"/>
            </a:endParaRPr>
          </a:p>
        </p:txBody>
      </p:sp>
      <p:pic>
        <p:nvPicPr>
          <p:cNvPr id="11" name="Picture 10" descr="10738245_daisycopy.jpg"/>
          <p:cNvPicPr>
            <a:picLocks noChangeAspect="1"/>
          </p:cNvPicPr>
          <p:nvPr/>
        </p:nvPicPr>
        <p:blipFill>
          <a:blip r:embed="rId7" cstate="email"/>
          <a:srcRect/>
          <a:stretch>
            <a:fillRect/>
          </a:stretch>
        </p:blipFill>
        <p:spPr>
          <a:xfrm>
            <a:off x="3398519" y="4693920"/>
            <a:ext cx="110087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12" name="TextBox 11"/>
          <p:cNvSpPr txBox="1"/>
          <p:nvPr/>
        </p:nvSpPr>
        <p:spPr>
          <a:xfrm flipH="1">
            <a:off x="4617718" y="4846320"/>
            <a:ext cx="4169123" cy="1384995"/>
          </a:xfrm>
          <a:prstGeom prst="rect">
            <a:avLst/>
          </a:prstGeom>
          <a:noFill/>
        </p:spPr>
        <p:txBody>
          <a:bodyPr wrap="square" rtlCol="0">
            <a:spAutoFit/>
          </a:bodyPr>
          <a:lstStyle/>
          <a:p>
            <a:r>
              <a:rPr lang="hr-HR" sz="2800" dirty="0" smtClean="0">
                <a:solidFill>
                  <a:schemeClr val="bg1"/>
                </a:solidFill>
                <a:latin typeface="+mn-lt"/>
              </a:rPr>
              <a:t>Spreman podnijeti i poniženje i trpljenje za istinu</a:t>
            </a:r>
            <a:endParaRPr lang="en-US" sz="2400" dirty="0">
              <a:solidFill>
                <a:schemeClr val="bg1"/>
              </a:solidFill>
              <a:latin typeface="+mn-lt"/>
            </a:endParaRPr>
          </a:p>
        </p:txBody>
      </p:sp>
      <p:pic>
        <p:nvPicPr>
          <p:cNvPr id="13" name="Picture 12" descr="bulesic0001.JPG"/>
          <p:cNvPicPr>
            <a:picLocks noChangeAspect="1"/>
          </p:cNvPicPr>
          <p:nvPr/>
        </p:nvPicPr>
        <p:blipFill>
          <a:blip r:embed="rId8" cstate="email"/>
          <a:srcRect/>
          <a:stretch>
            <a:fillRect/>
          </a:stretch>
        </p:blipFill>
        <p:spPr>
          <a:xfrm>
            <a:off x="428596" y="3286124"/>
            <a:ext cx="2143108" cy="2365059"/>
          </a:xfrm>
          <a:prstGeom prst="rect">
            <a:avLst/>
          </a:prstGeom>
        </p:spPr>
      </p:pic>
      <p:pic>
        <p:nvPicPr>
          <p:cNvPr id="14" name="Picture 13" descr="bulesic0001.JPG"/>
          <p:cNvPicPr>
            <a:picLocks noChangeAspect="1"/>
          </p:cNvPicPr>
          <p:nvPr/>
        </p:nvPicPr>
        <p:blipFill>
          <a:blip r:embed="rId9" cstate="email">
            <a:clrChange>
              <a:clrFrom>
                <a:srgbClr val="FFFFFF"/>
              </a:clrFrom>
              <a:clrTo>
                <a:srgbClr val="FFFFFF">
                  <a:alpha val="0"/>
                </a:srgbClr>
              </a:clrTo>
            </a:clrChange>
            <a:lum bright="10000" contrast="10000"/>
          </a:blip>
          <a:srcRect/>
          <a:stretch>
            <a:fillRect/>
          </a:stretch>
        </p:blipFill>
        <p:spPr>
          <a:xfrm>
            <a:off x="357158" y="5572140"/>
            <a:ext cx="2182682" cy="928670"/>
          </a:xfrm>
          <a:prstGeom prst="rect">
            <a:avLst/>
          </a:prstGeom>
        </p:spPr>
      </p:pic>
      <p:sp>
        <p:nvSpPr>
          <p:cNvPr id="15" name="Title 14"/>
          <p:cNvSpPr>
            <a:spLocks noGrp="1"/>
          </p:cNvSpPr>
          <p:nvPr>
            <p:ph type="title"/>
          </p:nvPr>
        </p:nvSpPr>
        <p:spPr>
          <a:xfrm>
            <a:off x="642910" y="0"/>
            <a:ext cx="8501090" cy="785794"/>
          </a:xfrm>
        </p:spPr>
        <p:txBody>
          <a:bodyPr/>
          <a:lstStyle/>
          <a:p>
            <a:r>
              <a:rPr lang="hr-HR" sz="3200" dirty="0" smtClean="0">
                <a:solidFill>
                  <a:schemeClr val="bg1"/>
                </a:solidFill>
              </a:rPr>
              <a:t>“Kratak je vijek živio, a ispunio mnoga vremena”</a:t>
            </a:r>
            <a:endParaRPr lang="en-US" sz="32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0" presetClass="path" presetSubtype="0" accel="50000" decel="50000" fill="hold" nodeType="withEffect">
                                  <p:stCondLst>
                                    <p:cond delay="0"/>
                                  </p:stCondLst>
                                  <p:iterate type="lt">
                                    <p:tmPct val="0"/>
                                  </p:iterate>
                                  <p:childTnLst>
                                    <p:animMotion origin="layout" path="M 4.16667E-6 -3.89454E-6 C 0.06632 0.09598 0.13298 0.19219 0.18559 0.34991 C 0.23819 0.50764 0.27656 0.72688 0.3151 0.94635 " pathEditMode="relative" rAng="0" ptsTypes="aaA">
                                      <p:cBhvr>
                                        <p:cTn id="12" dur="1000" spd="-100000" fill="hold"/>
                                        <p:tgtEl>
                                          <p:spTgt spid="3"/>
                                        </p:tgtEl>
                                        <p:attrNameLst>
                                          <p:attrName>ppt_x</p:attrName>
                                          <p:attrName>ppt_y</p:attrName>
                                        </p:attrNameLst>
                                      </p:cBhvr>
                                      <p:rCtr x="157" y="473"/>
                                    </p:animMotion>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0" presetClass="path" presetSubtype="0" accel="50000" decel="50000" fill="hold" nodeType="withEffect">
                                  <p:stCondLst>
                                    <p:cond delay="0"/>
                                  </p:stCondLst>
                                  <p:iterate type="lt">
                                    <p:tmPct val="0"/>
                                  </p:iterate>
                                  <p:childTnLst>
                                    <p:animMotion origin="layout" path="M 8.33333E-7 2.78446E-6 C 0.05608 0.10522 0.08767 0.20583 0.1217 0.3358 C 0.15573 0.46577 0.18733 0.68709 0.20451 0.77937 " pathEditMode="relative" rAng="0" ptsTypes="faf">
                                      <p:cBhvr>
                                        <p:cTn id="29" dur="1000" spd="-100000" fill="hold"/>
                                        <p:tgtEl>
                                          <p:spTgt spid="5"/>
                                        </p:tgtEl>
                                        <p:attrNameLst>
                                          <p:attrName>ppt_x</p:attrName>
                                          <p:attrName>ppt_y</p:attrName>
                                        </p:attrNameLst>
                                      </p:cBhvr>
                                      <p:rCtr x="102" y="390"/>
                                    </p:animMotion>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0" presetClass="path" presetSubtype="0" accel="50000" decel="50000" fill="hold" nodeType="withEffect">
                                  <p:stCondLst>
                                    <p:cond delay="0"/>
                                  </p:stCondLst>
                                  <p:iterate type="lt">
                                    <p:tmPct val="0"/>
                                  </p:iterate>
                                  <p:childTnLst>
                                    <p:animMotion origin="layout" path="M -1.66667E-6 2.23867E-6 C 0.0198 0.07146 0.03959 0.14315 0.05973 0.2426 C 0.07987 0.34204 0.10035 0.46924 0.12084 0.59644 " pathEditMode="relative" ptsTypes="aaA">
                                      <p:cBhvr>
                                        <p:cTn id="41" dur="1000" spd="-100000" fill="hold"/>
                                        <p:tgtEl>
                                          <p:spTgt spid="6"/>
                                        </p:tgtEl>
                                        <p:attrNameLst>
                                          <p:attrName>ppt_x</p:attrName>
                                          <p:attrName>ppt_y</p:attrName>
                                        </p:attrNameLst>
                                      </p:cBhvr>
                                    </p:animMotion>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par>
                                <p:cTn id="52"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53" dur="1000" spd="-100000" fill="hold"/>
                                        <p:tgtEl>
                                          <p:spTgt spid="11"/>
                                        </p:tgtEl>
                                        <p:attrNameLst>
                                          <p:attrName>ppt_x</p:attrName>
                                          <p:attrName>ppt_y</p:attrName>
                                        </p:attrNameLst>
                                      </p:cBhvr>
                                    </p:animMotion>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24000" t="-2000" r="-26000" b="-2000"/>
          </a:stretch>
        </a:blipFill>
        <a:effectLst/>
      </p:bgPr>
    </p:bg>
    <p:spTree>
      <p:nvGrpSpPr>
        <p:cNvPr id="1" name=""/>
        <p:cNvGrpSpPr/>
        <p:nvPr/>
      </p:nvGrpSpPr>
      <p:grpSpPr>
        <a:xfrm>
          <a:off x="0" y="0"/>
          <a:ext cx="0" cy="0"/>
          <a:chOff x="0" y="0"/>
          <a:chExt cx="0" cy="0"/>
        </a:xfrm>
      </p:grpSpPr>
      <p:pic>
        <p:nvPicPr>
          <p:cNvPr id="43" name="Picture 42" descr="2691076263_ff5a343039_b.jpg"/>
          <p:cNvPicPr>
            <a:picLocks noChangeAspect="1"/>
          </p:cNvPicPr>
          <p:nvPr/>
        </p:nvPicPr>
        <p:blipFill>
          <a:blip r:embed="rId4" cstate="email"/>
          <a:stretch>
            <a:fillRect/>
          </a:stretch>
        </p:blipFill>
        <p:spPr>
          <a:xfrm>
            <a:off x="-430712" y="-2057400"/>
            <a:ext cx="10005424" cy="10972800"/>
          </a:xfrm>
          <a:prstGeom prst="ellipse">
            <a:avLst/>
          </a:prstGeom>
          <a:scene3d>
            <a:camera prst="orthographicFront"/>
            <a:lightRig rig="threePt" dir="t"/>
          </a:scene3d>
          <a:sp3d/>
        </p:spPr>
      </p:pic>
      <p:pic>
        <p:nvPicPr>
          <p:cNvPr id="4" name="Picture 3" descr="2691076263_ff5a343039_b.jpg"/>
          <p:cNvPicPr>
            <a:picLocks noChangeAspect="1"/>
          </p:cNvPicPr>
          <p:nvPr/>
        </p:nvPicPr>
        <p:blipFill>
          <a:blip r:embed="rId5" cstate="print"/>
          <a:stretch>
            <a:fillRect/>
          </a:stretch>
        </p:blipFill>
        <p:spPr>
          <a:xfrm>
            <a:off x="-857288" y="-2071726"/>
            <a:ext cx="10958641" cy="10943852"/>
          </a:xfrm>
          <a:prstGeom prst="ellipse">
            <a:avLst/>
          </a:prstGeom>
          <a:scene3d>
            <a:camera prst="orthographicFront"/>
            <a:lightRig rig="threePt" dir="t"/>
          </a:scene3d>
          <a:sp3d/>
        </p:spPr>
      </p:pic>
      <p:pic>
        <p:nvPicPr>
          <p:cNvPr id="5" name="Picture 4" descr="2691076263_ff5a343039_b.jpg"/>
          <p:cNvPicPr>
            <a:picLocks noChangeAspect="1"/>
          </p:cNvPicPr>
          <p:nvPr/>
        </p:nvPicPr>
        <p:blipFill>
          <a:blip r:embed="rId6" cstate="email"/>
          <a:stretch>
            <a:fillRect/>
          </a:stretch>
        </p:blipFill>
        <p:spPr>
          <a:xfrm>
            <a:off x="285720" y="-2143164"/>
            <a:ext cx="8548186" cy="10958641"/>
          </a:xfrm>
          <a:prstGeom prst="ellipse">
            <a:avLst/>
          </a:prstGeom>
          <a:scene3d>
            <a:camera prst="orthographicFront"/>
            <a:lightRig rig="threePt" dir="t"/>
          </a:scene3d>
          <a:sp3d/>
        </p:spPr>
      </p:pic>
      <p:sp>
        <p:nvSpPr>
          <p:cNvPr id="6" name="TextBox 5"/>
          <p:cNvSpPr txBox="1"/>
          <p:nvPr/>
        </p:nvSpPr>
        <p:spPr>
          <a:xfrm>
            <a:off x="1071538" y="3811012"/>
            <a:ext cx="2147878" cy="2677656"/>
          </a:xfrm>
          <a:prstGeom prst="rect">
            <a:avLst/>
          </a:prstGeom>
          <a:noFill/>
        </p:spPr>
        <p:txBody>
          <a:bodyPr wrap="square" rtlCol="0">
            <a:spAutoFit/>
          </a:bodyPr>
          <a:lstStyle/>
          <a:p>
            <a:pPr algn="ctr"/>
            <a:r>
              <a:rPr lang="hr-HR" sz="2400" dirty="0" smtClean="0">
                <a:solidFill>
                  <a:schemeClr val="bg1"/>
                </a:solidFill>
                <a:latin typeface="Candara" pitchFamily="34" charset="0"/>
              </a:rPr>
              <a:t>Dobar, blag</a:t>
            </a:r>
          </a:p>
          <a:p>
            <a:pPr algn="ctr"/>
            <a:r>
              <a:rPr lang="hr-HR" sz="2400" dirty="0" smtClean="0">
                <a:solidFill>
                  <a:schemeClr val="bg1"/>
                </a:solidFill>
                <a:latin typeface="Candara" pitchFamily="34" charset="0"/>
              </a:rPr>
              <a:t>društven,</a:t>
            </a:r>
          </a:p>
          <a:p>
            <a:pPr algn="ctr"/>
            <a:r>
              <a:rPr lang="hr-HR" sz="2400" dirty="0" smtClean="0">
                <a:solidFill>
                  <a:schemeClr val="bg1"/>
                </a:solidFill>
                <a:latin typeface="Candara" pitchFamily="34" charset="0"/>
              </a:rPr>
              <a:t>inteligentan,</a:t>
            </a:r>
          </a:p>
          <a:p>
            <a:pPr algn="ctr"/>
            <a:r>
              <a:rPr lang="hr-HR" sz="2400" dirty="0" smtClean="0">
                <a:solidFill>
                  <a:schemeClr val="bg1"/>
                </a:solidFill>
                <a:latin typeface="Candara" pitchFamily="34" charset="0"/>
              </a:rPr>
              <a:t>samokritičan,</a:t>
            </a:r>
          </a:p>
          <a:p>
            <a:pPr algn="ctr"/>
            <a:r>
              <a:rPr lang="hr-HR" sz="2400" dirty="0" smtClean="0">
                <a:solidFill>
                  <a:schemeClr val="bg1"/>
                </a:solidFill>
                <a:latin typeface="Candara" pitchFamily="34" charset="0"/>
              </a:rPr>
              <a:t>čovjek molitve,</a:t>
            </a:r>
          </a:p>
          <a:p>
            <a:pPr algn="ctr"/>
            <a:r>
              <a:rPr lang="hr-HR" sz="2400" dirty="0" smtClean="0">
                <a:solidFill>
                  <a:schemeClr val="bg1"/>
                </a:solidFill>
                <a:latin typeface="Candara" pitchFamily="34" charset="0"/>
              </a:rPr>
              <a:t>ponizan,</a:t>
            </a:r>
          </a:p>
          <a:p>
            <a:pPr algn="ctr"/>
            <a:r>
              <a:rPr lang="hr-HR" sz="2400" dirty="0" smtClean="0">
                <a:solidFill>
                  <a:schemeClr val="bg1"/>
                </a:solidFill>
                <a:latin typeface="Candara" pitchFamily="34" charset="0"/>
              </a:rPr>
              <a:t>dobrotvor...</a:t>
            </a:r>
          </a:p>
        </p:txBody>
      </p:sp>
      <p:sp>
        <p:nvSpPr>
          <p:cNvPr id="7" name="TextBox 6"/>
          <p:cNvSpPr txBox="1"/>
          <p:nvPr/>
        </p:nvSpPr>
        <p:spPr>
          <a:xfrm>
            <a:off x="3643306" y="3857628"/>
            <a:ext cx="1985970" cy="1938992"/>
          </a:xfrm>
          <a:prstGeom prst="rect">
            <a:avLst/>
          </a:prstGeom>
          <a:noFill/>
        </p:spPr>
        <p:txBody>
          <a:bodyPr wrap="square" rtlCol="0">
            <a:spAutoFit/>
          </a:bodyPr>
          <a:lstStyle/>
          <a:p>
            <a:pPr algn="ctr"/>
            <a:r>
              <a:rPr lang="hr-HR" sz="2400" dirty="0" smtClean="0">
                <a:solidFill>
                  <a:schemeClr val="bg1"/>
                </a:solidFill>
                <a:latin typeface="Candara" pitchFamily="34" charset="0"/>
              </a:rPr>
              <a:t>Iznimne ljubavi prema Crkvi,</a:t>
            </a:r>
          </a:p>
          <a:p>
            <a:pPr algn="ctr"/>
            <a:r>
              <a:rPr lang="hr-HR" sz="2400" dirty="0" smtClean="0">
                <a:solidFill>
                  <a:schemeClr val="bg1"/>
                </a:solidFill>
                <a:latin typeface="Candara" pitchFamily="34" charset="0"/>
              </a:rPr>
              <a:t>angažirani pastoralac...</a:t>
            </a:r>
          </a:p>
        </p:txBody>
      </p:sp>
      <p:sp>
        <p:nvSpPr>
          <p:cNvPr id="8" name="TextBox 7"/>
          <p:cNvSpPr txBox="1"/>
          <p:nvPr/>
        </p:nvSpPr>
        <p:spPr>
          <a:xfrm>
            <a:off x="6286512" y="3929066"/>
            <a:ext cx="1966938" cy="2677656"/>
          </a:xfrm>
          <a:prstGeom prst="rect">
            <a:avLst/>
          </a:prstGeom>
          <a:noFill/>
        </p:spPr>
        <p:txBody>
          <a:bodyPr wrap="square" rtlCol="0">
            <a:spAutoFit/>
          </a:bodyPr>
          <a:lstStyle/>
          <a:p>
            <a:pPr algn="ctr"/>
            <a:r>
              <a:rPr lang="hr-HR" sz="2400" dirty="0" smtClean="0">
                <a:solidFill>
                  <a:schemeClr val="bg1"/>
                </a:solidFill>
                <a:latin typeface="Candara" pitchFamily="34" charset="0"/>
              </a:rPr>
              <a:t>Svjestan svog poziva,</a:t>
            </a:r>
          </a:p>
          <a:p>
            <a:pPr algn="ctr"/>
            <a:r>
              <a:rPr lang="hr-HR" sz="2400" dirty="0" smtClean="0">
                <a:solidFill>
                  <a:schemeClr val="bg1"/>
                </a:solidFill>
                <a:latin typeface="Candara" pitchFamily="34" charset="0"/>
              </a:rPr>
              <a:t>požrtvovan,</a:t>
            </a:r>
          </a:p>
          <a:p>
            <a:pPr algn="ctr"/>
            <a:r>
              <a:rPr lang="hr-HR" sz="2400" dirty="0" smtClean="0">
                <a:solidFill>
                  <a:schemeClr val="bg1"/>
                </a:solidFill>
                <a:latin typeface="Candara" pitchFamily="34" charset="0"/>
              </a:rPr>
              <a:t>rodoljub,</a:t>
            </a:r>
          </a:p>
          <a:p>
            <a:pPr algn="ctr"/>
            <a:r>
              <a:rPr lang="hr-HR" sz="2400" dirty="0" smtClean="0">
                <a:solidFill>
                  <a:schemeClr val="bg1"/>
                </a:solidFill>
                <a:latin typeface="Candara" pitchFamily="34" charset="0"/>
              </a:rPr>
              <a:t>oduševljen za Boga...</a:t>
            </a:r>
          </a:p>
          <a:p>
            <a:pPr algn="ctr"/>
            <a:endParaRPr lang="hr-HR" sz="2400" dirty="0" smtClean="0">
              <a:solidFill>
                <a:schemeClr val="bg1"/>
              </a:solidFill>
              <a:latin typeface="Candara" pitchFamily="34" charset="0"/>
            </a:endParaRPr>
          </a:p>
        </p:txBody>
      </p:sp>
      <p:sp>
        <p:nvSpPr>
          <p:cNvPr id="9" name="Title 8"/>
          <p:cNvSpPr>
            <a:spLocks noGrp="1"/>
          </p:cNvSpPr>
          <p:nvPr>
            <p:ph type="title"/>
          </p:nvPr>
        </p:nvSpPr>
        <p:spPr/>
        <p:txBody>
          <a:bodyPr/>
          <a:lstStyle/>
          <a:p>
            <a:r>
              <a:rPr lang="hr-HR" sz="4000" dirty="0" smtClean="0">
                <a:solidFill>
                  <a:schemeClr val="bg1"/>
                </a:solidFill>
              </a:rPr>
              <a:t>Blaženi Miroslave, zagovaraj nas!</a:t>
            </a:r>
            <a:endParaRPr lang="en-US" sz="40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6" presetClass="emph" presetSubtype="0" fill="hold" nodeType="withEffect">
                                  <p:stCondLst>
                                    <p:cond delay="0"/>
                                  </p:stCondLst>
                                  <p:childTnLst>
                                    <p:animScale>
                                      <p:cBhvr>
                                        <p:cTn id="9" dur="2000" fill="hold"/>
                                        <p:tgtEl>
                                          <p:spTgt spid="43"/>
                                        </p:tgtEl>
                                      </p:cBhvr>
                                      <p:by x="20000" y="20000"/>
                                    </p:animScale>
                                  </p:childTnLst>
                                </p:cTn>
                              </p:par>
                              <p:par>
                                <p:cTn id="10" presetID="35" presetClass="path" presetSubtype="0" accel="50000" decel="50000" fill="hold" nodeType="withEffect">
                                  <p:stCondLst>
                                    <p:cond delay="0"/>
                                  </p:stCondLst>
                                  <p:childTnLst>
                                    <p:animMotion origin="layout" path="M 0 0 L -0.28333 -0.11111 " pathEditMode="relative" rAng="0" ptsTypes="AA">
                                      <p:cBhvr>
                                        <p:cTn id="11" dur="2000" fill="hold"/>
                                        <p:tgtEl>
                                          <p:spTgt spid="43"/>
                                        </p:tgtEl>
                                        <p:attrNameLst>
                                          <p:attrName>ppt_x</p:attrName>
                                          <p:attrName>ppt_y</p:attrName>
                                        </p:attrNameLst>
                                      </p:cBhvr>
                                      <p:rCtr x="-142" y="-56"/>
                                    </p:animMotion>
                                  </p:childTnLst>
                                </p:cTn>
                              </p:par>
                              <p:par>
                                <p:cTn id="12" presetID="10" presetClass="entr" presetSubtype="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6" presetClass="emph" presetSubtype="0" fill="hold" nodeType="withEffect">
                                  <p:stCondLst>
                                    <p:cond delay="1000"/>
                                  </p:stCondLst>
                                  <p:childTnLst>
                                    <p:animScale>
                                      <p:cBhvr>
                                        <p:cTn id="16" dur="2000" fill="hold"/>
                                        <p:tgtEl>
                                          <p:spTgt spid="4"/>
                                        </p:tgtEl>
                                      </p:cBhvr>
                                      <p:by x="20000" y="20000"/>
                                    </p:animScale>
                                  </p:childTnLst>
                                </p:cTn>
                              </p:par>
                              <p:par>
                                <p:cTn id="17" presetID="64" presetClass="path" presetSubtype="0" accel="50000" decel="50000" fill="hold" nodeType="withEffect">
                                  <p:stCondLst>
                                    <p:cond delay="1000"/>
                                  </p:stCondLst>
                                  <p:childTnLst>
                                    <p:animMotion origin="layout" path="M 0 0 L 0 -0.11111 " pathEditMode="relative" rAng="0" ptsTypes="AA">
                                      <p:cBhvr>
                                        <p:cTn id="18" dur="2000" fill="hold"/>
                                        <p:tgtEl>
                                          <p:spTgt spid="4"/>
                                        </p:tgtEl>
                                        <p:attrNameLst>
                                          <p:attrName>ppt_x</p:attrName>
                                          <p:attrName>ppt_y</p:attrName>
                                        </p:attrNameLst>
                                      </p:cBhvr>
                                      <p:rCtr x="0" y="-56"/>
                                    </p:animMotion>
                                  </p:childTnLst>
                                </p:cTn>
                              </p:par>
                              <p:par>
                                <p:cTn id="19" presetID="10" presetClass="entr" presetSubtype="0" fill="hold" nodeType="withEffect">
                                  <p:stCondLst>
                                    <p:cond delay="2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6" presetClass="emph" presetSubtype="0" fill="hold" nodeType="withEffect">
                                  <p:stCondLst>
                                    <p:cond delay="2000"/>
                                  </p:stCondLst>
                                  <p:childTnLst>
                                    <p:animScale>
                                      <p:cBhvr>
                                        <p:cTn id="23" dur="2000" fill="hold"/>
                                        <p:tgtEl>
                                          <p:spTgt spid="5"/>
                                        </p:tgtEl>
                                      </p:cBhvr>
                                      <p:by x="20000" y="20000"/>
                                    </p:animScale>
                                  </p:childTnLst>
                                </p:cTn>
                              </p:par>
                              <p:par>
                                <p:cTn id="24" presetID="63" presetClass="path" presetSubtype="0" accel="50000" decel="50000" fill="hold" nodeType="withEffect">
                                  <p:stCondLst>
                                    <p:cond delay="2000"/>
                                  </p:stCondLst>
                                  <p:childTnLst>
                                    <p:animMotion origin="layout" path="M 0 3.48128E-6 L 0.28333 -0.11096 " pathEditMode="relative" rAng="0" ptsTypes="AA">
                                      <p:cBhvr>
                                        <p:cTn id="25" dur="2000" fill="hold"/>
                                        <p:tgtEl>
                                          <p:spTgt spid="5"/>
                                        </p:tgtEl>
                                        <p:attrNameLst>
                                          <p:attrName>ppt_x</p:attrName>
                                          <p:attrName>ppt_y</p:attrName>
                                        </p:attrNameLst>
                                      </p:cBhvr>
                                      <p:rCtr x="142" y="-55"/>
                                    </p:animMotion>
                                  </p:childTnLst>
                                </p:cTn>
                              </p:par>
                              <p:par>
                                <p:cTn id="26" presetID="47"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7"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977459" y="536024"/>
          <a:ext cx="7523631" cy="5831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dgm id="{36133411-8FE4-4491-BA08-56144C63CB99}"/>
                                            </p:graphicEl>
                                          </p:spTgt>
                                        </p:tgtEl>
                                        <p:attrNameLst>
                                          <p:attrName>style.visibility</p:attrName>
                                        </p:attrNameLst>
                                      </p:cBhvr>
                                      <p:to>
                                        <p:strVal val="visible"/>
                                      </p:to>
                                    </p:set>
                                    <p:animEffect transition="in" filter="fade">
                                      <p:cBhvr>
                                        <p:cTn id="7" dur="1000"/>
                                        <p:tgtEl>
                                          <p:spTgt spid="3">
                                            <p:graphicEl>
                                              <a:dgm id="{36133411-8FE4-4491-BA08-56144C63CB99}"/>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dgm id="{5EEAA564-2D02-4C79-A0CD-EC5644FDC4FA}"/>
                                            </p:graphicEl>
                                          </p:spTgt>
                                        </p:tgtEl>
                                        <p:attrNameLst>
                                          <p:attrName>style.visibility</p:attrName>
                                        </p:attrNameLst>
                                      </p:cBhvr>
                                      <p:to>
                                        <p:strVal val="visible"/>
                                      </p:to>
                                    </p:set>
                                    <p:animEffect transition="in" filter="fade">
                                      <p:cBhvr>
                                        <p:cTn id="11" dur="1000"/>
                                        <p:tgtEl>
                                          <p:spTgt spid="3">
                                            <p:graphicEl>
                                              <a:dgm id="{5EEAA564-2D02-4C79-A0CD-EC5644FDC4FA}"/>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8B82C056-6D44-4EC6-B428-208028A042F5}"/>
                                            </p:graphicEl>
                                          </p:spTgt>
                                        </p:tgtEl>
                                        <p:attrNameLst>
                                          <p:attrName>style.visibility</p:attrName>
                                        </p:attrNameLst>
                                      </p:cBhvr>
                                      <p:to>
                                        <p:strVal val="visible"/>
                                      </p:to>
                                    </p:set>
                                    <p:animEffect transition="in" filter="fade">
                                      <p:cBhvr>
                                        <p:cTn id="15" dur="1000"/>
                                        <p:tgtEl>
                                          <p:spTgt spid="3">
                                            <p:graphicEl>
                                              <a:dgm id="{8B82C056-6D44-4EC6-B428-208028A042F5}"/>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graphicEl>
                                              <a:dgm id="{2F55DC1D-2488-4424-936F-00C76D4A824B}"/>
                                            </p:graphicEl>
                                          </p:spTgt>
                                        </p:tgtEl>
                                        <p:attrNameLst>
                                          <p:attrName>style.visibility</p:attrName>
                                        </p:attrNameLst>
                                      </p:cBhvr>
                                      <p:to>
                                        <p:strVal val="visible"/>
                                      </p:to>
                                    </p:set>
                                    <p:animEffect transition="in" filter="fade">
                                      <p:cBhvr>
                                        <p:cTn id="19" dur="1000"/>
                                        <p:tgtEl>
                                          <p:spTgt spid="3">
                                            <p:graphicEl>
                                              <a:dgm id="{2F55DC1D-2488-4424-936F-00C76D4A824B}"/>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0B2BB8AA-4092-4C07-BA8C-D47A4D6D5285}"/>
                                            </p:graphicEl>
                                          </p:spTgt>
                                        </p:tgtEl>
                                        <p:attrNameLst>
                                          <p:attrName>style.visibility</p:attrName>
                                        </p:attrNameLst>
                                      </p:cBhvr>
                                      <p:to>
                                        <p:strVal val="visible"/>
                                      </p:to>
                                    </p:set>
                                    <p:animEffect transition="in" filter="fade">
                                      <p:cBhvr>
                                        <p:cTn id="23" dur="1000"/>
                                        <p:tgtEl>
                                          <p:spTgt spid="3">
                                            <p:graphicEl>
                                              <a:dgm id="{0B2BB8AA-4092-4C07-BA8C-D47A4D6D5285}"/>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graphicEl>
                                              <a:dgm id="{CAEE08B3-1990-4730-B352-C1BE95C73039}"/>
                                            </p:graphicEl>
                                          </p:spTgt>
                                        </p:tgtEl>
                                        <p:attrNameLst>
                                          <p:attrName>style.visibility</p:attrName>
                                        </p:attrNameLst>
                                      </p:cBhvr>
                                      <p:to>
                                        <p:strVal val="visible"/>
                                      </p:to>
                                    </p:set>
                                    <p:animEffect transition="in" filter="fade">
                                      <p:cBhvr>
                                        <p:cTn id="27" dur="1000"/>
                                        <p:tgtEl>
                                          <p:spTgt spid="3">
                                            <p:graphicEl>
                                              <a:dgm id="{CAEE08B3-1990-4730-B352-C1BE95C73039}"/>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graphicEl>
                                              <a:dgm id="{C24DEB7B-AAFE-4777-B8F6-0463A3E03E1B}"/>
                                            </p:graphicEl>
                                          </p:spTgt>
                                        </p:tgtEl>
                                        <p:attrNameLst>
                                          <p:attrName>style.visibility</p:attrName>
                                        </p:attrNameLst>
                                      </p:cBhvr>
                                      <p:to>
                                        <p:strVal val="visible"/>
                                      </p:to>
                                    </p:set>
                                    <p:animEffect transition="in" filter="fade">
                                      <p:cBhvr>
                                        <p:cTn id="31" dur="1000"/>
                                        <p:tgtEl>
                                          <p:spTgt spid="3">
                                            <p:graphicEl>
                                              <a:dgm id="{C24DEB7B-AAFE-4777-B8F6-0463A3E03E1B}"/>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graphicEl>
                                              <a:dgm id="{FD5949A6-095C-41CC-A96A-D3022429CFFC}"/>
                                            </p:graphicEl>
                                          </p:spTgt>
                                        </p:tgtEl>
                                        <p:attrNameLst>
                                          <p:attrName>style.visibility</p:attrName>
                                        </p:attrNameLst>
                                      </p:cBhvr>
                                      <p:to>
                                        <p:strVal val="visible"/>
                                      </p:to>
                                    </p:set>
                                    <p:animEffect transition="in" filter="fade">
                                      <p:cBhvr>
                                        <p:cTn id="35" dur="1000"/>
                                        <p:tgtEl>
                                          <p:spTgt spid="3">
                                            <p:graphicEl>
                                              <a:dgm id="{FD5949A6-095C-41CC-A96A-D3022429CF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jpg"/>
          <p:cNvPicPr>
            <a:picLocks noChangeAspect="1"/>
          </p:cNvPicPr>
          <p:nvPr/>
        </p:nvPicPr>
        <p:blipFill>
          <a:blip r:embed="rId3" cstate="email"/>
          <a:srcRect/>
          <a:stretch>
            <a:fillRect/>
          </a:stretch>
        </p:blipFill>
        <p:spPr>
          <a:xfrm>
            <a:off x="0" y="0"/>
            <a:ext cx="9144000" cy="1000132"/>
          </a:xfrm>
          <a:prstGeom prst="rect">
            <a:avLst/>
          </a:prstGeom>
        </p:spPr>
      </p:pic>
      <p:sp>
        <p:nvSpPr>
          <p:cNvPr id="3" name="Content Placeholder 2"/>
          <p:cNvSpPr>
            <a:spLocks noGrp="1"/>
          </p:cNvSpPr>
          <p:nvPr>
            <p:ph sz="half" idx="1"/>
          </p:nvPr>
        </p:nvSpPr>
        <p:spPr>
          <a:xfrm>
            <a:off x="285720" y="1357298"/>
            <a:ext cx="3786214" cy="4071966"/>
          </a:xfrm>
        </p:spPr>
        <p:txBody>
          <a:bodyPr/>
          <a:lstStyle/>
          <a:p>
            <a:pPr>
              <a:buNone/>
            </a:pPr>
            <a:r>
              <a:rPr lang="hr-HR" dirty="0" smtClean="0"/>
              <a:t>”Vi ste više dobili smrću toga mladog svećenika, nego li ste izgubili, jer ste dobili sveca i mučenika.” </a:t>
            </a:r>
          </a:p>
          <a:p>
            <a:pPr>
              <a:buNone/>
            </a:pPr>
            <a:r>
              <a:rPr lang="hr-HR" dirty="0" smtClean="0"/>
              <a:t>	(Joseph Harley)</a:t>
            </a:r>
          </a:p>
          <a:p>
            <a:endParaRPr lang="en-US" dirty="0"/>
          </a:p>
        </p:txBody>
      </p:sp>
      <p:sp>
        <p:nvSpPr>
          <p:cNvPr id="7" name="Content Placeholder 6"/>
          <p:cNvSpPr>
            <a:spLocks noGrp="1"/>
          </p:cNvSpPr>
          <p:nvPr>
            <p:ph sz="half" idx="2"/>
          </p:nvPr>
        </p:nvSpPr>
        <p:spPr>
          <a:xfrm>
            <a:off x="4143372" y="1142984"/>
            <a:ext cx="4714908" cy="5715016"/>
          </a:xfrm>
        </p:spPr>
        <p:txBody>
          <a:bodyPr/>
          <a:lstStyle/>
          <a:p>
            <a:r>
              <a:rPr lang="hr-HR" i="1" dirty="0" smtClean="0"/>
              <a:t>“Sa velikom boli saznao sam nakon svog dolaska iz tamnice, da je ubijen vlč. g. Bulešić, taj dobri i idealni mladi svećenik. To umorstvo neće donijeti blagoslova ubojicama niti onima po čijim su direktivama izvršili to gadno umorstvo. Žao mi je veoma da je jedan radnik manje na njivi Gospodnjoj u dragoj Istri.” </a:t>
            </a:r>
          </a:p>
          <a:p>
            <a:pPr>
              <a:buNone/>
            </a:pPr>
            <a:r>
              <a:rPr lang="hr-HR" i="1" dirty="0" smtClean="0"/>
              <a:t>			</a:t>
            </a:r>
            <a:r>
              <a:rPr lang="hr-HR" dirty="0" smtClean="0"/>
              <a:t>(A. Stepinac)</a:t>
            </a:r>
            <a:endParaRPr lang="en-US" dirty="0" smtClean="0"/>
          </a:p>
          <a:p>
            <a:endParaRPr lang="en-US" dirty="0"/>
          </a:p>
        </p:txBody>
      </p:sp>
      <p:sp>
        <p:nvSpPr>
          <p:cNvPr id="5" name="TextBox 4"/>
          <p:cNvSpPr txBox="1"/>
          <p:nvPr/>
        </p:nvSpPr>
        <p:spPr>
          <a:xfrm>
            <a:off x="3571868" y="214290"/>
            <a:ext cx="5256696" cy="861774"/>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r-HR" sz="50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orbel" pitchFamily="34" charset="0"/>
              </a:rPr>
              <a:t>sVJEDOČANSTVA</a:t>
            </a:r>
            <a:endParaRPr lang="en-US" sz="50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orbel" pitchFamily="34" charset="0"/>
            </a:endParaRPr>
          </a:p>
        </p:txBody>
      </p:sp>
      <p:pic>
        <p:nvPicPr>
          <p:cNvPr id="6" name="Picture 5" descr="m.b.0016.jpg"/>
          <p:cNvPicPr>
            <a:picLocks noChangeAspect="1"/>
          </p:cNvPicPr>
          <p:nvPr/>
        </p:nvPicPr>
        <p:blipFill>
          <a:blip r:embed="rId4" cstate="email">
            <a:clrChange>
              <a:clrFrom>
                <a:srgbClr val="FFFFFF"/>
              </a:clrFrom>
              <a:clrTo>
                <a:srgbClr val="FFFFFF">
                  <a:alpha val="0"/>
                </a:srgbClr>
              </a:clrTo>
            </a:clrChange>
          </a:blip>
          <a:stretch>
            <a:fillRect/>
          </a:stretch>
        </p:blipFill>
        <p:spPr>
          <a:xfrm>
            <a:off x="1928794" y="3706324"/>
            <a:ext cx="3214710" cy="315167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0" presetClass="path" presetSubtype="0" accel="50000" decel="50000" fill="hold" grpId="0" nodeType="withEffect">
                                  <p:stCondLst>
                                    <p:cond delay="0"/>
                                  </p:stCondLst>
                                  <p:childTnLst>
                                    <p:animMotion origin="layout" path="M -0.69027 -8.14815E-6 L 0.26615 -8.14815E-6 L -3.88889E-6 -8.14815E-6 " pathEditMode="relative" ptsTypes="AAA">
                                      <p:cBhvr>
                                        <p:cTn id="9" dur="1000" fill="hold"/>
                                        <p:tgtEl>
                                          <p:spTgt spid="5"/>
                                        </p:tgtEl>
                                        <p:attrNameLst>
                                          <p:attrName>ppt_x</p:attrName>
                                          <p:attrName>ppt_y</p:attrName>
                                        </p:attrNameLst>
                                      </p:cBhvr>
                                    </p:animMotion>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p:stCondLst>
                              <p:cond delay="45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928794" y="214290"/>
            <a:ext cx="6829444" cy="1143000"/>
          </a:xfrm>
        </p:spPr>
        <p:txBody>
          <a:bodyPr/>
          <a:lstStyle/>
          <a:p>
            <a:r>
              <a:rPr lang="hr-HR"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rPr>
              <a:t>I. NA PUTU DO SVEĆENIŠTVA</a:t>
            </a:r>
            <a:endParaRPr lang="fr-FR" dirty="0" smtClean="0">
              <a:solidFill>
                <a:schemeClr val="bg1"/>
              </a:solidFill>
              <a:effectLst>
                <a:outerShdw blurRad="38100" dist="38100" dir="2700000" algn="tl">
                  <a:srgbClr val="000000">
                    <a:alpha val="43137"/>
                  </a:srgbClr>
                </a:outerShdw>
              </a:effectLst>
            </a:endParaRPr>
          </a:p>
        </p:txBody>
      </p:sp>
      <p:sp>
        <p:nvSpPr>
          <p:cNvPr id="4099" name="Espace réservé du contenu 2"/>
          <p:cNvSpPr>
            <a:spLocks noGrp="1"/>
          </p:cNvSpPr>
          <p:nvPr>
            <p:ph idx="1"/>
          </p:nvPr>
        </p:nvSpPr>
        <p:spPr>
          <a:xfrm>
            <a:off x="285720" y="2428868"/>
            <a:ext cx="3714776" cy="4071966"/>
          </a:xfrm>
        </p:spPr>
        <p:txBody>
          <a:bodyPr/>
          <a:lstStyle/>
          <a:p>
            <a:pPr>
              <a:buFont typeface="Wingdings" pitchFamily="2" charset="2"/>
              <a:buChar char="F"/>
            </a:pPr>
            <a:r>
              <a:rPr lang="hr-HR" dirty="0" smtClean="0"/>
              <a:t> rođen: </a:t>
            </a:r>
          </a:p>
          <a:p>
            <a:pPr>
              <a:buNone/>
            </a:pPr>
            <a:r>
              <a:rPr lang="hr-HR" b="1" dirty="0" smtClean="0"/>
              <a:t>	 13. svibnja 1920.</a:t>
            </a:r>
            <a:r>
              <a:rPr lang="hr-HR" dirty="0" smtClean="0"/>
              <a:t> </a:t>
            </a:r>
          </a:p>
          <a:p>
            <a:pPr>
              <a:buNone/>
            </a:pPr>
            <a:r>
              <a:rPr lang="hr-HR" dirty="0" smtClean="0">
                <a:sym typeface="Wingdings"/>
              </a:rPr>
              <a:t>	 </a:t>
            </a:r>
            <a:r>
              <a:rPr lang="hr-HR" dirty="0" smtClean="0"/>
              <a:t> Čabrunići</a:t>
            </a:r>
          </a:p>
          <a:p>
            <a:pPr>
              <a:buFont typeface="Wingdings" pitchFamily="2" charset="2"/>
              <a:buChar char="F"/>
            </a:pPr>
            <a:r>
              <a:rPr lang="hr-HR" dirty="0" smtClean="0"/>
              <a:t> roditelji: </a:t>
            </a:r>
          </a:p>
          <a:p>
            <a:pPr>
              <a:buNone/>
            </a:pPr>
            <a:r>
              <a:rPr lang="hr-HR" dirty="0" smtClean="0"/>
              <a:t>	 Miho i Lucija</a:t>
            </a:r>
            <a:endParaRPr lang="en-US" dirty="0" smtClean="0"/>
          </a:p>
          <a:p>
            <a:pPr>
              <a:buFont typeface="Wingdings" pitchFamily="2" charset="2"/>
              <a:buChar char="F"/>
            </a:pPr>
            <a:r>
              <a:rPr lang="hr-HR" dirty="0" smtClean="0"/>
              <a:t> kršten: </a:t>
            </a:r>
          </a:p>
          <a:p>
            <a:pPr>
              <a:buNone/>
            </a:pPr>
            <a:r>
              <a:rPr lang="hr-HR" b="1" dirty="0" smtClean="0"/>
              <a:t>	 23. svibnja 1920.</a:t>
            </a:r>
            <a:r>
              <a:rPr lang="hr-HR" dirty="0" smtClean="0"/>
              <a:t> </a:t>
            </a:r>
            <a:endParaRPr lang="en-US" dirty="0" smtClean="0"/>
          </a:p>
        </p:txBody>
      </p:sp>
      <p:pic>
        <p:nvPicPr>
          <p:cNvPr id="6" name="Picture 5" descr="bulesic0001.JPG"/>
          <p:cNvPicPr>
            <a:picLocks noChangeAspect="1"/>
          </p:cNvPicPr>
          <p:nvPr/>
        </p:nvPicPr>
        <p:blipFill>
          <a:blip r:embed="rId4" cstate="email"/>
          <a:srcRect/>
          <a:stretch>
            <a:fillRect/>
          </a:stretch>
        </p:blipFill>
        <p:spPr>
          <a:xfrm>
            <a:off x="214282" y="214290"/>
            <a:ext cx="1584853" cy="1714512"/>
          </a:xfrm>
          <a:prstGeom prst="rect">
            <a:avLst/>
          </a:prstGeom>
          <a:ln>
            <a:noFill/>
          </a:ln>
          <a:effectLst>
            <a:softEdge rad="112500"/>
          </a:effectLst>
        </p:spPr>
      </p:pic>
      <p:sp>
        <p:nvSpPr>
          <p:cNvPr id="7" name="Espace réservé du contenu 2"/>
          <p:cNvSpPr txBox="1">
            <a:spLocks/>
          </p:cNvSpPr>
          <p:nvPr/>
        </p:nvSpPr>
        <p:spPr bwMode="auto">
          <a:xfrm>
            <a:off x="4000496" y="2357430"/>
            <a:ext cx="5329246" cy="4071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m.b.0005.JPG"/>
          <p:cNvPicPr>
            <a:picLocks noChangeAspect="1"/>
          </p:cNvPicPr>
          <p:nvPr/>
        </p:nvPicPr>
        <p:blipFill>
          <a:blip r:embed="rId5" cstate="email"/>
          <a:srcRect/>
          <a:stretch>
            <a:fillRect/>
          </a:stretch>
        </p:blipFill>
        <p:spPr>
          <a:xfrm>
            <a:off x="4786314" y="1785926"/>
            <a:ext cx="3814432" cy="48241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descr="m.b.0012.JPG"/>
          <p:cNvPicPr>
            <a:picLocks noChangeAspect="1"/>
          </p:cNvPicPr>
          <p:nvPr/>
        </p:nvPicPr>
        <p:blipFill>
          <a:blip r:embed="rId6" cstate="email"/>
          <a:srcRect/>
          <a:stretch>
            <a:fillRect/>
          </a:stretch>
        </p:blipFill>
        <p:spPr>
          <a:xfrm>
            <a:off x="4786314" y="2571744"/>
            <a:ext cx="3743438" cy="30822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descr="23680893.jpg"/>
          <p:cNvPicPr>
            <a:picLocks noChangeAspect="1"/>
          </p:cNvPicPr>
          <p:nvPr/>
        </p:nvPicPr>
        <p:blipFill>
          <a:blip r:embed="rId7" cstate="email"/>
          <a:stretch>
            <a:fillRect/>
          </a:stretch>
        </p:blipFill>
        <p:spPr>
          <a:xfrm>
            <a:off x="4643438" y="2571744"/>
            <a:ext cx="4101752" cy="30763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2000" b="-2000"/>
          </a:stretch>
        </a:blipFill>
        <a:effectLst/>
      </p:bgPr>
    </p:bg>
    <p:spTree>
      <p:nvGrpSpPr>
        <p:cNvPr id="1" name=""/>
        <p:cNvGrpSpPr/>
        <p:nvPr/>
      </p:nvGrpSpPr>
      <p:grpSpPr>
        <a:xfrm>
          <a:off x="0" y="0"/>
          <a:ext cx="0" cy="0"/>
          <a:chOff x="0" y="0"/>
          <a:chExt cx="0" cy="0"/>
        </a:xfrm>
      </p:grpSpPr>
      <p:sp>
        <p:nvSpPr>
          <p:cNvPr id="14" name="Arc 1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143239" y="857232"/>
            <a:ext cx="5643602" cy="830997"/>
          </a:xfrm>
          <a:prstGeom prst="rect">
            <a:avLst/>
          </a:prstGeom>
          <a:noFill/>
        </p:spPr>
        <p:txBody>
          <a:bodyPr wrap="square" rtlCol="0">
            <a:spAutoFit/>
          </a:bodyPr>
          <a:lstStyle/>
          <a:p>
            <a:r>
              <a:rPr lang="hr-HR" sz="2400" dirty="0" smtClean="0">
                <a:solidFill>
                  <a:schemeClr val="bg1"/>
                </a:solidFill>
                <a:latin typeface="+mn-lt"/>
              </a:rPr>
              <a:t>Marijan Bartolić, </a:t>
            </a:r>
            <a:r>
              <a:rPr lang="hr-HR" sz="2400" i="1" dirty="0" smtClean="0">
                <a:solidFill>
                  <a:schemeClr val="bg1"/>
                </a:solidFill>
                <a:latin typeface="+mn-lt"/>
              </a:rPr>
              <a:t>Miroslav Bulešić – Sluga Božji: svećenik-mučenik (1920.-1947.)</a:t>
            </a:r>
            <a:endParaRPr lang="en-US" sz="2400" dirty="0">
              <a:solidFill>
                <a:schemeClr val="bg1"/>
              </a:solidFill>
              <a:latin typeface="+mn-lt"/>
            </a:endParaRPr>
          </a:p>
        </p:txBody>
      </p:sp>
      <p:sp>
        <p:nvSpPr>
          <p:cNvPr id="9" name="TextBox 8"/>
          <p:cNvSpPr txBox="1"/>
          <p:nvPr/>
        </p:nvSpPr>
        <p:spPr>
          <a:xfrm flipH="1">
            <a:off x="3643306" y="2143116"/>
            <a:ext cx="5230369" cy="1169551"/>
          </a:xfrm>
          <a:prstGeom prst="rect">
            <a:avLst/>
          </a:prstGeom>
          <a:noFill/>
        </p:spPr>
        <p:txBody>
          <a:bodyPr wrap="square" rtlCol="0">
            <a:spAutoFit/>
          </a:bodyPr>
          <a:lstStyle/>
          <a:p>
            <a:r>
              <a:rPr lang="hr-HR" sz="2400" dirty="0" smtClean="0">
                <a:solidFill>
                  <a:schemeClr val="bg1"/>
                </a:solidFill>
                <a:latin typeface="+mn-lt"/>
              </a:rPr>
              <a:t>Antun Milovan, </a:t>
            </a:r>
            <a:r>
              <a:rPr lang="hr-HR" sz="2400" i="1" dirty="0" smtClean="0">
                <a:solidFill>
                  <a:schemeClr val="bg1"/>
                </a:solidFill>
                <a:latin typeface="+mn-lt"/>
              </a:rPr>
              <a:t>Svjedok vjere: Miroslav Bulešić</a:t>
            </a:r>
            <a:r>
              <a:rPr lang="hr-HR" sz="2400" dirty="0" smtClean="0">
                <a:solidFill>
                  <a:schemeClr val="bg1"/>
                </a:solidFill>
                <a:latin typeface="+mn-lt"/>
              </a:rPr>
              <a:t>, Poreč, 2001.</a:t>
            </a:r>
          </a:p>
          <a:p>
            <a:endParaRPr lang="en-US" sz="2200" dirty="0">
              <a:solidFill>
                <a:schemeClr val="bg1"/>
              </a:solidFill>
              <a:latin typeface="+mn-lt"/>
            </a:endParaRPr>
          </a:p>
        </p:txBody>
      </p:sp>
      <p:sp>
        <p:nvSpPr>
          <p:cNvPr id="10" name="TextBox 9"/>
          <p:cNvSpPr txBox="1"/>
          <p:nvPr/>
        </p:nvSpPr>
        <p:spPr>
          <a:xfrm flipH="1">
            <a:off x="3627910" y="3835401"/>
            <a:ext cx="5301807" cy="1169551"/>
          </a:xfrm>
          <a:prstGeom prst="rect">
            <a:avLst/>
          </a:prstGeom>
          <a:noFill/>
        </p:spPr>
        <p:txBody>
          <a:bodyPr wrap="square" rtlCol="0">
            <a:spAutoFit/>
          </a:bodyPr>
          <a:lstStyle/>
          <a:p>
            <a:r>
              <a:rPr lang="hr-HR" sz="2400" dirty="0" smtClean="0">
                <a:solidFill>
                  <a:schemeClr val="bg1"/>
                </a:solidFill>
                <a:latin typeface="+mn-lt"/>
              </a:rPr>
              <a:t>Vjekoslav Milovan, </a:t>
            </a:r>
            <a:r>
              <a:rPr lang="hr-HR" sz="2400" i="1" dirty="0" smtClean="0">
                <a:solidFill>
                  <a:schemeClr val="bg1"/>
                </a:solidFill>
                <a:latin typeface="+mn-lt"/>
              </a:rPr>
              <a:t>Palma Miroslava Bulešića</a:t>
            </a:r>
            <a:r>
              <a:rPr lang="hr-HR" sz="2400" dirty="0" smtClean="0">
                <a:solidFill>
                  <a:schemeClr val="bg1"/>
                </a:solidFill>
                <a:latin typeface="+mn-lt"/>
              </a:rPr>
              <a:t>, “Josip Turčinović”, Pazin, 2002.</a:t>
            </a:r>
          </a:p>
          <a:p>
            <a:endParaRPr lang="en-US" sz="2200" dirty="0">
              <a:solidFill>
                <a:schemeClr val="bg1"/>
              </a:solidFill>
              <a:latin typeface="Corbel" pitchFamily="34" charset="0"/>
            </a:endParaRPr>
          </a:p>
        </p:txBody>
      </p:sp>
      <p:sp>
        <p:nvSpPr>
          <p:cNvPr id="12" name="TextBox 11"/>
          <p:cNvSpPr txBox="1"/>
          <p:nvPr/>
        </p:nvSpPr>
        <p:spPr>
          <a:xfrm flipH="1">
            <a:off x="3193471" y="5113317"/>
            <a:ext cx="5664809" cy="1169551"/>
          </a:xfrm>
          <a:prstGeom prst="rect">
            <a:avLst/>
          </a:prstGeom>
          <a:noFill/>
        </p:spPr>
        <p:txBody>
          <a:bodyPr wrap="square" rtlCol="0">
            <a:spAutoFit/>
          </a:bodyPr>
          <a:lstStyle/>
          <a:p>
            <a:r>
              <a:rPr lang="hr-HR" sz="2400" dirty="0" smtClean="0">
                <a:solidFill>
                  <a:schemeClr val="bg1"/>
                </a:solidFill>
                <a:latin typeface="+mn-lt"/>
              </a:rPr>
              <a:t>Mate Žmak – Matešić, Krvava krizma Lanišće 1947., “Josip Turčinović”, Pazin, 2007.</a:t>
            </a:r>
            <a:endParaRPr lang="en-US" sz="2400" dirty="0" smtClean="0">
              <a:solidFill>
                <a:schemeClr val="bg1"/>
              </a:solidFill>
              <a:latin typeface="+mn-lt"/>
            </a:endParaRPr>
          </a:p>
          <a:p>
            <a:endParaRPr lang="en-US" sz="2200" dirty="0">
              <a:solidFill>
                <a:schemeClr val="bg1"/>
              </a:solidFill>
              <a:latin typeface="+mn-lt"/>
            </a:endParaRP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itle 1"/>
          <p:cNvSpPr txBox="1">
            <a:spLocks/>
          </p:cNvSpPr>
          <p:nvPr/>
        </p:nvSpPr>
        <p:spPr bwMode="auto">
          <a:xfrm>
            <a:off x="2071670" y="0"/>
            <a:ext cx="357190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000" b="0" i="0" u="none" strike="noStrike" kern="1200" cap="none" spc="0" normalizeH="0" baseline="0" noProof="0" dirty="0" smtClean="0">
                <a:ln>
                  <a:noFill/>
                </a:ln>
                <a:solidFill>
                  <a:schemeClr val="bg1"/>
                </a:solidFill>
                <a:effectLst/>
                <a:uLnTx/>
                <a:uFillTx/>
                <a:latin typeface="+mj-lt"/>
                <a:ea typeface="+mj-ea"/>
                <a:cs typeface="+mj-cs"/>
              </a:rPr>
              <a:t>Literatura</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7" name="Picture 6" descr="14067791_imagedisplay.jpg"/>
          <p:cNvPicPr>
            <a:picLocks noChangeAspect="1"/>
          </p:cNvPicPr>
          <p:nvPr/>
        </p:nvPicPr>
        <p:blipFill>
          <a:blip r:embed="rId4" cstate="email">
            <a:lum bright="-100000"/>
          </a:blip>
          <a:srcRect/>
          <a:stretch>
            <a:fillRect/>
          </a:stretch>
        </p:blipFill>
        <p:spPr>
          <a:xfrm>
            <a:off x="3498448" y="1279525"/>
            <a:ext cx="2147104" cy="3200400"/>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orthographicFront"/>
            <a:lightRig rig="threePt" dir="t"/>
          </a:scene3d>
          <a:sp3d>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7"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11" name="Picture 10" descr="11884335_chuckanutdrivewaterfall2.jpg"/>
          <p:cNvPicPr>
            <a:picLocks noChangeAspect="1"/>
          </p:cNvPicPr>
          <p:nvPr/>
        </p:nvPicPr>
        <p:blipFill>
          <a:blip r:embed="rId8" cstate="email"/>
          <a:stretch>
            <a:fillRect/>
          </a:stretch>
        </p:blipFill>
        <p:spPr>
          <a:xfrm>
            <a:off x="2643174" y="1071546"/>
            <a:ext cx="3556025" cy="4932157"/>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
                                        </p:tgtEl>
                                      </p:cBhvr>
                                      <p:by x="133000" y="133000"/>
                                    </p:animScale>
                                  </p:childTnLst>
                                </p:cTn>
                              </p:par>
                              <p:par>
                                <p:cTn id="7" presetID="63" presetClass="path" presetSubtype="0" accel="50000" decel="50000" fill="hold" nodeType="withEffect">
                                  <p:stCondLst>
                                    <p:cond delay="0"/>
                                  </p:stCondLst>
                                  <p:childTnLst>
                                    <p:animMotion origin="layout" path="M 8.33333E-7 -7.40741E-7 L 0.28177 0.04676 " pathEditMode="relative" rAng="0" ptsTypes="AA">
                                      <p:cBhvr>
                                        <p:cTn id="8" dur="1000" fill="hold"/>
                                        <p:tgtEl>
                                          <p:spTgt spid="5"/>
                                        </p:tgtEl>
                                        <p:attrNameLst>
                                          <p:attrName>ppt_x</p:attrName>
                                          <p:attrName>ppt_y</p:attrName>
                                        </p:attrNameLst>
                                      </p:cBhvr>
                                      <p:rCtr x="141" y="23"/>
                                    </p:animMotion>
                                  </p:childTnLst>
                                </p:cTn>
                              </p:par>
                              <p:par>
                                <p:cTn id="9" presetID="10" presetClass="exit" presetSubtype="0" fill="hold" nodeType="withEffect">
                                  <p:stCondLst>
                                    <p:cond delay="0"/>
                                  </p:stCondLst>
                                  <p:childTnLst>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63" presetClass="path" presetSubtype="0" accel="50000" decel="50000" fill="hold" nodeType="withEffect">
                                  <p:stCondLst>
                                    <p:cond delay="0"/>
                                  </p:stCondLst>
                                  <p:childTnLst>
                                    <p:animMotion origin="layout" path="M -0.28177 -0.04676 L 0 0 " pathEditMode="relative" rAng="0" ptsTypes="AA">
                                      <p:cBhvr>
                                        <p:cTn id="16" dur="2000" fill="hold"/>
                                        <p:tgtEl>
                                          <p:spTgt spid="11"/>
                                        </p:tgtEl>
                                        <p:attrNameLst>
                                          <p:attrName>ppt_x</p:attrName>
                                          <p:attrName>ppt_y</p:attrName>
                                        </p:attrNameLst>
                                      </p:cBhvr>
                                      <p:rCtr x="14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7" name="Picture 6" descr="14067791_imagedisplay.jpg"/>
          <p:cNvPicPr>
            <a:picLocks noChangeAspect="1"/>
          </p:cNvPicPr>
          <p:nvPr/>
        </p:nvPicPr>
        <p:blipFill>
          <a:blip r:embed="rId4" cstate="email">
            <a:lum bright="-100000"/>
          </a:blip>
          <a:srcRect/>
          <a:stretch>
            <a:fillRect/>
          </a:stretch>
        </p:blipFill>
        <p:spPr>
          <a:xfrm>
            <a:off x="3498448" y="1279525"/>
            <a:ext cx="2147104" cy="3200400"/>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orthographicFront"/>
            <a:lightRig rig="threePt" dir="t"/>
          </a:scene3d>
          <a:sp3d>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7"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11" name="Picture 10" descr="11884335_chuckanutdrivewaterfall2.jpg"/>
          <p:cNvPicPr>
            <a:picLocks noChangeAspect="1"/>
          </p:cNvPicPr>
          <p:nvPr/>
        </p:nvPicPr>
        <p:blipFill>
          <a:blip r:embed="rId8" cstate="email"/>
          <a:stretch>
            <a:fillRect/>
          </a:stretch>
        </p:blipFill>
        <p:spPr>
          <a:xfrm>
            <a:off x="2786050" y="1000108"/>
            <a:ext cx="3556025" cy="4932157"/>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8.33333E-7 -7.40741E-7 L 0.28177 0.04676 " pathEditMode="relative" rAng="0" ptsTypes="AA">
                                      <p:cBhvr>
                                        <p:cTn id="6" dur="1000" spd="-100000" fill="hold"/>
                                        <p:tgtEl>
                                          <p:spTgt spid="5"/>
                                        </p:tgtEl>
                                        <p:attrNameLst>
                                          <p:attrName>ppt_x</p:attrName>
                                          <p:attrName>ppt_y</p:attrName>
                                        </p:attrNameLst>
                                      </p:cBhvr>
                                      <p:rCtr x="141" y="23"/>
                                    </p:animMotion>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par>
                                <p:cTn id="10" presetID="10" presetClass="exit" presetSubtype="0" fill="hold" nodeType="with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par>
                                <p:cTn id="13" presetID="35" presetClass="path" presetSubtype="0" accel="50000" decel="50000" fill="hold" nodeType="withEffect">
                                  <p:stCondLst>
                                    <p:cond delay="0"/>
                                  </p:stCondLst>
                                  <p:childTnLst>
                                    <p:animMotion origin="layout" path="M -4.72222E-6 -1.85185E-6 L -0.28055 -0.04815 " pathEditMode="relative" rAng="0" ptsTypes="AA">
                                      <p:cBhvr>
                                        <p:cTn id="14" dur="1000" fill="hold"/>
                                        <p:tgtEl>
                                          <p:spTgt spid="11"/>
                                        </p:tgtEl>
                                        <p:attrNameLst>
                                          <p:attrName>ppt_x</p:attrName>
                                          <p:attrName>ppt_y</p:attrName>
                                        </p:attrNameLst>
                                      </p:cBhvr>
                                      <p:rCtr x="-140" y="-24"/>
                                    </p:animMotion>
                                  </p:childTnLst>
                                </p:cTn>
                              </p:par>
                              <p:par>
                                <p:cTn id="15" presetID="6" presetClass="emph" presetSubtype="0" fill="hold" nodeType="withEffect">
                                  <p:stCondLst>
                                    <p:cond delay="0"/>
                                  </p:stCondLst>
                                  <p:childTnLst>
                                    <p:animScale>
                                      <p:cBhvr>
                                        <p:cTn id="16" dur="1000" fill="hold"/>
                                        <p:tgtEl>
                                          <p:spTgt spid="11"/>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10" name="Picture 9" descr="15137733_forest.jpg"/>
          <p:cNvPicPr>
            <a:picLocks noChangeAspect="1"/>
          </p:cNvPicPr>
          <p:nvPr/>
        </p:nvPicPr>
        <p:blipFill>
          <a:blip r:embed="rId4"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5"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4067791_imagedisplay.jpg"/>
          <p:cNvPicPr>
            <a:picLocks noChangeAspect="1"/>
          </p:cNvPicPr>
          <p:nvPr/>
        </p:nvPicPr>
        <p:blipFill>
          <a:blip r:embed="rId6" cstate="email"/>
          <a:stretch>
            <a:fillRect/>
          </a:stretch>
        </p:blipFill>
        <p:spPr>
          <a:xfrm>
            <a:off x="3638550" y="1279525"/>
            <a:ext cx="1866900" cy="3200400"/>
          </a:xfrm>
          <a:prstGeom prst="rect">
            <a:avLst/>
          </a:prstGeom>
          <a:ln w="101600" cap="sq">
            <a:solidFill>
              <a:schemeClr val="tx1">
                <a:lumMod val="75000"/>
                <a:lumOff val="25000"/>
              </a:schemeClr>
            </a:solidFill>
            <a:bevel/>
          </a:ln>
          <a:effectLst/>
          <a:scene3d>
            <a:camera prst="orthographicFront"/>
            <a:lightRig rig="threePt" dir="t"/>
          </a:scene3d>
          <a:sp3d>
            <a:bevelT w="101600" prst="relaxedInset"/>
            <a:extrusionClr>
              <a:schemeClr val="tx1">
                <a:lumMod val="75000"/>
                <a:lumOff val="25000"/>
              </a:schemeClr>
            </a:extrusionClr>
          </a:sp3d>
        </p:spPr>
      </p:pic>
      <p:pic>
        <p:nvPicPr>
          <p:cNvPr id="14" name="Picture 13" descr="14067791_imagedisplay.jpg"/>
          <p:cNvPicPr>
            <a:picLocks noChangeAspect="1"/>
          </p:cNvPicPr>
          <p:nvPr/>
        </p:nvPicPr>
        <p:blipFill>
          <a:blip r:embed="rId7" cstate="email"/>
          <a:stretch>
            <a:fillRect/>
          </a:stretch>
        </p:blipFill>
        <p:spPr>
          <a:xfrm>
            <a:off x="3000364" y="714356"/>
            <a:ext cx="3109722" cy="5330952"/>
          </a:xfrm>
          <a:prstGeom prst="rect">
            <a:avLst/>
          </a:prstGeom>
          <a:ln w="101600" cap="sq">
            <a:solidFill>
              <a:schemeClr val="tx1">
                <a:lumMod val="75000"/>
                <a:lumOff val="25000"/>
              </a:schemeClr>
            </a:solidFill>
            <a:bevel/>
          </a:ln>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1000" fill="hold"/>
                                        <p:tgtEl>
                                          <p:spTgt spid="8"/>
                                        </p:tgtEl>
                                      </p:cBhvr>
                                      <p:by x="165000" y="165000"/>
                                    </p:animScale>
                                  </p:childTnLst>
                                </p:cTn>
                              </p:par>
                              <p:par>
                                <p:cTn id="7" presetID="42" presetClass="path" presetSubtype="0" accel="50000" decel="50000" autoRev="1" fill="hold" nodeType="withEffect">
                                  <p:stCondLst>
                                    <p:cond delay="0"/>
                                  </p:stCondLst>
                                  <p:childTnLst>
                                    <p:animMotion origin="layout" path="M -0.00052 2.59259E-6 L -9.16667E-6 0.08009 " pathEditMode="fixed" rAng="0" ptsTypes="AA">
                                      <p:cBhvr>
                                        <p:cTn id="8" dur="1000" fill="hold"/>
                                        <p:tgtEl>
                                          <p:spTgt spid="8"/>
                                        </p:tgtEl>
                                        <p:attrNameLst>
                                          <p:attrName>ppt_x</p:attrName>
                                          <p:attrName>ppt_y</p:attrName>
                                        </p:attrNameLst>
                                      </p:cBhvr>
                                      <p:rCtr x="0" y="40"/>
                                    </p:animMotion>
                                  </p:childTnLst>
                                </p:cTn>
                              </p:par>
                              <p:par>
                                <p:cTn id="9" presetID="1" presetClass="entr" presetSubtype="0"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100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14"/>
                                        </p:tgtEl>
                                      </p:cBhvr>
                                      <p:by x="60000" y="60000"/>
                                    </p:animScale>
                                  </p:childTnLst>
                                </p:cTn>
                              </p:par>
                              <p:par>
                                <p:cTn id="17" presetID="64" presetClass="path" presetSubtype="0" accel="50000" decel="50000" fill="hold" nodeType="withEffect">
                                  <p:stCondLst>
                                    <p:cond delay="0"/>
                                  </p:stCondLst>
                                  <p:childTnLst>
                                    <p:animMotion origin="layout" path="M 8.33333E-7 0 L 8.33333E-7 -0.07778 " pathEditMode="relative" rAng="0" ptsTypes="AA">
                                      <p:cBhvr>
                                        <p:cTn id="18" dur="1000" fill="hold"/>
                                        <p:tgtEl>
                                          <p:spTgt spid="14"/>
                                        </p:tgtEl>
                                        <p:attrNameLst>
                                          <p:attrName>ppt_x</p:attrName>
                                          <p:attrName>ppt_y</p:attrName>
                                        </p:attrNameLst>
                                      </p:cBhvr>
                                      <p:rCtr x="0" y="-39"/>
                                    </p:animMotion>
                                  </p:childTnLst>
                                </p:cTn>
                              </p:par>
                            </p:childTnLst>
                          </p:cTn>
                        </p:par>
                        <p:par>
                          <p:cTn id="19" fill="hold">
                            <p:stCondLst>
                              <p:cond delay="1000"/>
                            </p:stCondLst>
                            <p:childTnLst>
                              <p:par>
                                <p:cTn id="20" presetID="1" presetClass="exit" presetSubtype="0" fill="hold" nodeType="after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6" name="Picture 5" descr="14067791_imagedisplay.jpg"/>
          <p:cNvPicPr>
            <a:picLocks noChangeAspect="1"/>
          </p:cNvPicPr>
          <p:nvPr/>
        </p:nvPicPr>
        <p:blipFill>
          <a:blip r:embed="rId4"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6"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5137733_forest.jpg"/>
          <p:cNvPicPr>
            <a:picLocks noChangeAspect="1"/>
          </p:cNvPicPr>
          <p:nvPr/>
        </p:nvPicPr>
        <p:blipFill>
          <a:blip r:embed="rId7" cstate="email"/>
          <a:stretch>
            <a:fillRect/>
          </a:stretch>
        </p:blipFill>
        <p:spPr>
          <a:xfrm>
            <a:off x="2786050" y="642918"/>
            <a:ext cx="3553968" cy="522065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0"/>
                                        </p:tgtEl>
                                      </p:cBhvr>
                                      <p:by x="133000" y="133000"/>
                                    </p:animScale>
                                  </p:childTnLst>
                                </p:cTn>
                              </p:par>
                              <p:par>
                                <p:cTn id="7" presetID="35" presetClass="path" presetSubtype="0" accel="50000" decel="50000" fill="hold" nodeType="withEffect">
                                  <p:stCondLst>
                                    <p:cond delay="0"/>
                                  </p:stCondLst>
                                  <p:childTnLst>
                                    <p:animMotion origin="layout" path="M 2.77778E-6 1.14966E-6 L -0.2691 0.04626 " pathEditMode="relative" rAng="0" ptsTypes="AA">
                                      <p:cBhvr>
                                        <p:cTn id="8" dur="1000" fill="hold"/>
                                        <p:tgtEl>
                                          <p:spTgt spid="10"/>
                                        </p:tgtEl>
                                        <p:attrNameLst>
                                          <p:attrName>ppt_x</p:attrName>
                                          <p:attrName>ppt_y</p:attrName>
                                        </p:attrNameLst>
                                      </p:cBhvr>
                                      <p:rCtr x="-135" y="23"/>
                                    </p:animMotion>
                                  </p:childTnLst>
                                </p:cTn>
                              </p:par>
                              <p:par>
                                <p:cTn id="9" presetID="10" presetClass="exit" presetSubtype="0" fill="hold" nodeType="withEffect">
                                  <p:stCondLst>
                                    <p:cond delay="0"/>
                                  </p:stCondLst>
                                  <p:childTnLst>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35" presetClass="path" presetSubtype="0" accel="50000" decel="50000" fill="hold" nodeType="withEffect">
                                  <p:stCondLst>
                                    <p:cond delay="0"/>
                                  </p:stCondLst>
                                  <p:childTnLst>
                                    <p:animMotion origin="layout" path="M 0.26944 -0.04792 L 0 0 " pathEditMode="relative" rAng="0" ptsTypes="AA">
                                      <p:cBhvr>
                                        <p:cTn id="16" dur="2000" fill="hold"/>
                                        <p:tgtEl>
                                          <p:spTgt spid="8"/>
                                        </p:tgtEl>
                                        <p:attrNameLst>
                                          <p:attrName>ppt_x</p:attrName>
                                          <p:attrName>ppt_y</p:attrName>
                                        </p:attrNameLst>
                                      </p:cBhvr>
                                      <p:rCtr x="-135"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6" name="Picture 5" descr="14067791_imagedisplay.jpg"/>
          <p:cNvPicPr>
            <a:picLocks noChangeAspect="1"/>
          </p:cNvPicPr>
          <p:nvPr/>
        </p:nvPicPr>
        <p:blipFill>
          <a:blip r:embed="rId4"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6"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5137733_forest.jpg"/>
          <p:cNvPicPr>
            <a:picLocks noChangeAspect="1"/>
          </p:cNvPicPr>
          <p:nvPr/>
        </p:nvPicPr>
        <p:blipFill>
          <a:blip r:embed="rId7" cstate="email"/>
          <a:stretch>
            <a:fillRect/>
          </a:stretch>
        </p:blipFill>
        <p:spPr>
          <a:xfrm>
            <a:off x="2714612" y="1000108"/>
            <a:ext cx="3553968" cy="522065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77778E-6 1.14966E-6 L -0.2691 0.04626 " pathEditMode="relative" rAng="0" ptsTypes="AA">
                                      <p:cBhvr>
                                        <p:cTn id="6" dur="1000" spd="-100000" fill="hold"/>
                                        <p:tgtEl>
                                          <p:spTgt spid="10"/>
                                        </p:tgtEl>
                                        <p:attrNameLst>
                                          <p:attrName>ppt_x</p:attrName>
                                          <p:attrName>ppt_y</p:attrName>
                                        </p:attrNameLst>
                                      </p:cBhvr>
                                      <p:rCtr x="-135" y="23"/>
                                    </p:animMotion>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par>
                                <p:cTn id="10" presetID="10" presetClass="exit" presetSubtype="0" fill="hold" nodeType="withEffect">
                                  <p:stCondLst>
                                    <p:cond delay="0"/>
                                  </p:stCondLst>
                                  <p:childTnLst>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par>
                                <p:cTn id="13" presetID="63" presetClass="path" presetSubtype="0" accel="50000" decel="50000" fill="hold" nodeType="withEffect">
                                  <p:stCondLst>
                                    <p:cond delay="0"/>
                                  </p:stCondLst>
                                  <p:childTnLst>
                                    <p:animMotion origin="layout" path="M 2.77778E-6 -3.01874E-6 L 0.26909 -0.04626 " pathEditMode="relative" rAng="0" ptsTypes="AA">
                                      <p:cBhvr>
                                        <p:cTn id="14" dur="1000" fill="hold"/>
                                        <p:tgtEl>
                                          <p:spTgt spid="8"/>
                                        </p:tgtEl>
                                        <p:attrNameLst>
                                          <p:attrName>ppt_x</p:attrName>
                                          <p:attrName>ppt_y</p:attrName>
                                        </p:attrNameLst>
                                      </p:cBhvr>
                                      <p:rCtr x="135" y="-23"/>
                                    </p:animMotion>
                                  </p:childTnLst>
                                </p:cTn>
                              </p:par>
                              <p:par>
                                <p:cTn id="15" presetID="6" presetClass="emph" presetSubtype="0" fill="hold" nodeType="withEffect">
                                  <p:stCondLst>
                                    <p:cond delay="0"/>
                                  </p:stCondLst>
                                  <p:childTnLst>
                                    <p:animScale>
                                      <p:cBhvr>
                                        <p:cTn id="16" dur="1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5" name="Picture 4" descr="11884335_chuckanutdrivewaterfall2.jpg"/>
          <p:cNvPicPr>
            <a:picLocks noChangeAspect="1"/>
          </p:cNvPicPr>
          <p:nvPr/>
        </p:nvPicPr>
        <p:blipFill>
          <a:blip r:embed="rId4" cstate="email"/>
          <a:stretch>
            <a:fillRect/>
          </a:stretch>
        </p:blipFill>
        <p:spPr>
          <a:xfrm>
            <a:off x="838200" y="1453730"/>
            <a:ext cx="2316480" cy="3310460"/>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357553" y="714356"/>
            <a:ext cx="2527619" cy="3736875"/>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73256"/>
            <a:ext cx="2540000" cy="3654387"/>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sp>
        <p:nvSpPr>
          <p:cNvPr id="8" name="TextBox 7"/>
          <p:cNvSpPr txBox="1"/>
          <p:nvPr/>
        </p:nvSpPr>
        <p:spPr>
          <a:xfrm>
            <a:off x="-10072790" y="6211669"/>
            <a:ext cx="12248225" cy="646331"/>
          </a:xfrm>
          <a:prstGeom prst="rect">
            <a:avLst/>
          </a:prstGeom>
          <a:noFill/>
        </p:spPr>
        <p:txBody>
          <a:bodyPr wrap="none" rtlCol="0">
            <a:spAutoFit/>
          </a:bodyPr>
          <a:lstStyle/>
          <a:p>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Dokumentarni film o Sluzi Božjem snimljen 1992.</a:t>
            </a:r>
            <a:r>
              <a:rPr lang="en-US" sz="3600" b="1" spc="120" dirty="0" smtClean="0">
                <a:solidFill>
                  <a:prstClr val="white">
                    <a:alpha val="80000"/>
                  </a:prstClr>
                </a:solidFill>
                <a:latin typeface="Gill Sans MT" pitchFamily="34" charset="0"/>
              </a:rPr>
              <a:t>•</a:t>
            </a:r>
            <a:r>
              <a:rPr lang="hr-HR" sz="3600" b="1" spc="120" dirty="0" smtClean="0">
                <a:solidFill>
                  <a:prstClr val="white">
                    <a:alpha val="80000"/>
                  </a:prstClr>
                </a:solidFill>
                <a:latin typeface="Gill Sans MT" pitchFamily="34" charset="0"/>
              </a:rPr>
              <a:t> </a:t>
            </a:r>
            <a:endParaRPr lang="en-US" sz="3600" b="1" spc="120" dirty="0">
              <a:solidFill>
                <a:prstClr val="white">
                  <a:alpha val="80000"/>
                </a:prstClr>
              </a:solidFill>
              <a:latin typeface="Gill Sans MT"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6000" fill="hold"/>
                                        <p:tgtEl>
                                          <p:spTgt spid="8"/>
                                        </p:tgtEl>
                                        <p:attrNameLst>
                                          <p:attrName>ppt_x</p:attrName>
                                        </p:attrNameLst>
                                      </p:cBhvr>
                                      <p:tavLst>
                                        <p:tav tm="0">
                                          <p:val>
                                            <p:strVal val="1+#ppt_w/2"/>
                                          </p:val>
                                        </p:tav>
                                        <p:tav tm="100000">
                                          <p:val>
                                            <p:strVal val="#ppt_x"/>
                                          </p:val>
                                        </p:tav>
                                      </p:tavLst>
                                    </p:anim>
                                    <p:anim calcmode="lin" valueType="num">
                                      <p:cBhvr additive="base">
                                        <p:cTn id="8" dur="16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5" name="Picture 14" descr="Toco Toucan.jpg"/>
          <p:cNvPicPr>
            <a:picLocks noChangeAspect="1"/>
          </p:cNvPicPr>
          <p:nvPr/>
        </p:nvPicPr>
        <p:blipFill>
          <a:blip r:embed="rId4" cstate="email"/>
          <a:stretch>
            <a:fillRect/>
          </a:stretch>
        </p:blipFill>
        <p:spPr>
          <a:xfrm>
            <a:off x="3071802" y="3756130"/>
            <a:ext cx="1590099" cy="3101870"/>
          </a:xfrm>
          <a:prstGeom prst="rect">
            <a:avLst/>
          </a:prstGeom>
          <a:solidFill>
            <a:srgbClr val="FFFFFF">
              <a:shade val="85000"/>
            </a:srgbClr>
          </a:solidFill>
          <a:ln w="165100" cap="rnd" cmpd="sng">
            <a:solidFill>
              <a:srgbClr val="FFFFFF"/>
            </a:solidFill>
            <a:round/>
          </a:ln>
          <a:effectLst>
            <a:outerShdw blurRad="368300" dist="254000" dir="5400000" algn="tr" rotWithShape="0">
              <a:prstClr val="black">
                <a:alpha val="40000"/>
              </a:prstClr>
            </a:outerShdw>
          </a:effectLst>
          <a:scene3d>
            <a:camera prst="perspectiveRelaxed" fov="3600000">
              <a:rot lat="18000000" lon="0" rev="0"/>
            </a:camera>
            <a:lightRig rig="twoPt" dir="t">
              <a:rot lat="0" lon="0" rev="7800000"/>
            </a:lightRig>
          </a:scene3d>
          <a:sp3d contourW="6350">
            <a:bevelT w="50800" h="16510"/>
            <a:contourClr>
              <a:srgbClr val="C0C0C0"/>
            </a:contourClr>
          </a:sp3d>
        </p:spPr>
      </p:pic>
      <p:grpSp>
        <p:nvGrpSpPr>
          <p:cNvPr id="2" name="Group 5"/>
          <p:cNvGrpSpPr/>
          <p:nvPr/>
        </p:nvGrpSpPr>
        <p:grpSpPr>
          <a:xfrm>
            <a:off x="5286380" y="428604"/>
            <a:ext cx="3237123" cy="5161144"/>
            <a:chOff x="3222687" y="1017587"/>
            <a:chExt cx="3237123" cy="5161144"/>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4" name="Picture 3" descr="16523613_bird2.jpg"/>
            <p:cNvPicPr>
              <a:picLocks noChangeAspect="1"/>
            </p:cNvPicPr>
            <p:nvPr/>
          </p:nvPicPr>
          <p:blipFill>
            <a:blip r:embed="rId5" cstate="email"/>
            <a:stretch>
              <a:fillRect/>
            </a:stretch>
          </p:blipFill>
          <p:spPr>
            <a:xfrm>
              <a:off x="3222687" y="1025254"/>
              <a:ext cx="3018606" cy="5153477"/>
            </a:xfrm>
            <a:prstGeom prst="snip2DiagRect">
              <a:avLst/>
            </a:prstGeom>
            <a:sp3d extrusionH="107950">
              <a:extrusionClr>
                <a:schemeClr val="bg1"/>
              </a:extrusionClr>
            </a:sp3d>
          </p:spPr>
        </p:pic>
        <p:sp>
          <p:nvSpPr>
            <p:cNvPr id="5" name="Right Triangle 4"/>
            <p:cNvSpPr/>
            <p:nvPr/>
          </p:nvSpPr>
          <p:spPr>
            <a:xfrm>
              <a:off x="5953397" y="1017587"/>
              <a:ext cx="506413" cy="506413"/>
            </a:xfrm>
            <a:prstGeom prst="snip2DiagRect">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descr="Toco Toucan.jpg"/>
          <p:cNvPicPr>
            <a:picLocks noChangeAspect="1"/>
          </p:cNvPicPr>
          <p:nvPr/>
        </p:nvPicPr>
        <p:blipFill>
          <a:blip r:embed="rId6" cstate="email"/>
          <a:stretch>
            <a:fillRect/>
          </a:stretch>
        </p:blipFill>
        <p:spPr>
          <a:xfrm>
            <a:off x="714348" y="3214686"/>
            <a:ext cx="1652084" cy="2679859"/>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4800000">
              <a:rot lat="19200000" lon="0" rev="600000"/>
            </a:camera>
            <a:lightRig rig="twoPt" dir="t">
              <a:rot lat="0" lon="0" rev="7800000"/>
            </a:lightRig>
          </a:scene3d>
          <a:sp3d contourW="6350">
            <a:bevelT w="50800" h="16510"/>
            <a:contourClr>
              <a:srgbClr val="C0C0C0"/>
            </a:contourClr>
          </a:sp3d>
        </p:spPr>
      </p:pic>
      <p:pic>
        <p:nvPicPr>
          <p:cNvPr id="14" name="Picture 13" descr="Toco Toucan.jpg"/>
          <p:cNvPicPr>
            <a:picLocks noChangeAspect="1"/>
          </p:cNvPicPr>
          <p:nvPr/>
        </p:nvPicPr>
        <p:blipFill>
          <a:blip r:embed="rId7" cstate="email"/>
          <a:srcRect/>
          <a:stretch>
            <a:fillRect/>
          </a:stretch>
        </p:blipFill>
        <p:spPr>
          <a:xfrm rot="326431">
            <a:off x="2582423" y="804928"/>
            <a:ext cx="2069137" cy="3337611"/>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0">
              <a:rot lat="0" lon="0" rev="0"/>
            </a:camera>
            <a:lightRig rig="twoPt" dir="t">
              <a:rot lat="0" lon="0" rev="7800000"/>
            </a:lightRig>
          </a:scene3d>
          <a:sp3d contourW="6350">
            <a:bevelT w="50800" h="16510"/>
            <a:contourClr>
              <a:srgbClr val="C0C0C0"/>
            </a:contourClr>
          </a:sp3d>
        </p:spPr>
      </p:pic>
      <p:sp>
        <p:nvSpPr>
          <p:cNvPr id="16" name="TextBox 15"/>
          <p:cNvSpPr txBox="1"/>
          <p:nvPr/>
        </p:nvSpPr>
        <p:spPr>
          <a:xfrm>
            <a:off x="-10072790" y="6211669"/>
            <a:ext cx="18444921" cy="646331"/>
          </a:xfrm>
          <a:prstGeom prst="rect">
            <a:avLst/>
          </a:prstGeom>
          <a:noFill/>
        </p:spPr>
        <p:txBody>
          <a:bodyPr wrap="none" rtlCol="0">
            <a:spAutoFit/>
          </a:bodyPr>
          <a:lstStyle/>
          <a:p>
            <a:r>
              <a:rPr lang="hr-HR" sz="3600" b="1" spc="120" dirty="0" smtClean="0">
                <a:solidFill>
                  <a:prstClr val="white">
                    <a:alpha val="80000"/>
                  </a:prstClr>
                </a:solidFill>
                <a:latin typeface="Gill Sans MT" pitchFamily="34" charset="0"/>
              </a:rPr>
              <a:t>Različite brošure o Sluzi Božjem</a:t>
            </a:r>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 Propovijedi kardinala Kuharića i Bozanića</a:t>
            </a:r>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 </a:t>
            </a:r>
            <a:endParaRPr lang="en-US" sz="3600" b="1" spc="120" dirty="0">
              <a:solidFill>
                <a:prstClr val="white">
                  <a:alpha val="80000"/>
                </a:prstClr>
              </a:solidFill>
              <a:latin typeface="Gill Sans MT" pitchFamily="34" charset="0"/>
            </a:endParaRPr>
          </a:p>
        </p:txBody>
      </p:sp>
      <p:grpSp>
        <p:nvGrpSpPr>
          <p:cNvPr id="9" name="Group 5"/>
          <p:cNvGrpSpPr/>
          <p:nvPr/>
        </p:nvGrpSpPr>
        <p:grpSpPr>
          <a:xfrm>
            <a:off x="5438780" y="581004"/>
            <a:ext cx="3237123" cy="5152180"/>
            <a:chOff x="3222687" y="1017587"/>
            <a:chExt cx="3237123" cy="5152180"/>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10" name="Picture 9" descr="16523613_bird2.jpg"/>
            <p:cNvPicPr>
              <a:picLocks noChangeAspect="1"/>
            </p:cNvPicPr>
            <p:nvPr/>
          </p:nvPicPr>
          <p:blipFill>
            <a:blip r:embed="rId8" cstate="email"/>
            <a:stretch>
              <a:fillRect/>
            </a:stretch>
          </p:blipFill>
          <p:spPr>
            <a:xfrm>
              <a:off x="3222687" y="1034217"/>
              <a:ext cx="3018606" cy="5135550"/>
            </a:xfrm>
            <a:prstGeom prst="snip2DiagRect">
              <a:avLst/>
            </a:prstGeom>
            <a:sp3d extrusionH="107950">
              <a:extrusionClr>
                <a:schemeClr val="bg1"/>
              </a:extrusionClr>
            </a:sp3d>
          </p:spPr>
        </p:pic>
        <p:sp>
          <p:nvSpPr>
            <p:cNvPr id="11" name="Right Triangle 4"/>
            <p:cNvSpPr/>
            <p:nvPr/>
          </p:nvSpPr>
          <p:spPr>
            <a:xfrm>
              <a:off x="5953397" y="1017587"/>
              <a:ext cx="506413" cy="506413"/>
            </a:xfrm>
            <a:prstGeom prst="snip2DiagRect">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6000" fill="hold"/>
                                        <p:tgtEl>
                                          <p:spTgt spid="16"/>
                                        </p:tgtEl>
                                        <p:attrNameLst>
                                          <p:attrName>ppt_x</p:attrName>
                                        </p:attrNameLst>
                                      </p:cBhvr>
                                      <p:tavLst>
                                        <p:tav tm="0">
                                          <p:val>
                                            <p:strVal val="1+#ppt_w/2"/>
                                          </p:val>
                                        </p:tav>
                                        <p:tav tm="100000">
                                          <p:val>
                                            <p:strVal val="#ppt_x"/>
                                          </p:val>
                                        </p:tav>
                                      </p:tavLst>
                                    </p:anim>
                                    <p:anim calcmode="lin" valueType="num">
                                      <p:cBhvr additive="base">
                                        <p:cTn id="8" dur="16000" fill="hold"/>
                                        <p:tgtEl>
                                          <p:spTgt spid="16"/>
                                        </p:tgtEl>
                                        <p:attrNameLst>
                                          <p:attrName>ppt_y</p:attrName>
                                        </p:attrNameLst>
                                      </p:cBhvr>
                                      <p:tavLst>
                                        <p:tav tm="0">
                                          <p:val>
                                            <p:strVal val="#ppt_y"/>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6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sz="3600" dirty="0" smtClean="0">
                <a:solidFill>
                  <a:schemeClr val="bg1"/>
                </a:solidFill>
              </a:rPr>
              <a:t>Bl. MIROSLAV BULEŠIĆ – svjedok vjere</a:t>
            </a:r>
            <a:br>
              <a:rPr lang="hr-HR" sz="3600" dirty="0" smtClean="0">
                <a:solidFill>
                  <a:schemeClr val="bg1"/>
                </a:solidFill>
              </a:rPr>
            </a:br>
            <a:r>
              <a:rPr lang="hr-HR" sz="3600" dirty="0" smtClean="0">
                <a:solidFill>
                  <a:schemeClr val="bg1"/>
                </a:solidFill>
              </a:rPr>
              <a:t>(ukratko)</a:t>
            </a:r>
            <a:endParaRPr lang="en-US" sz="3600" dirty="0">
              <a:solidFill>
                <a:schemeClr val="bg1"/>
              </a:solidFill>
            </a:endParaRPr>
          </a:p>
        </p:txBody>
      </p:sp>
      <p:sp>
        <p:nvSpPr>
          <p:cNvPr id="3" name="Content Placeholder 2"/>
          <p:cNvSpPr>
            <a:spLocks noGrp="1"/>
          </p:cNvSpPr>
          <p:nvPr>
            <p:ph idx="1"/>
          </p:nvPr>
        </p:nvSpPr>
        <p:spPr>
          <a:xfrm>
            <a:off x="500034" y="1743052"/>
            <a:ext cx="8229600" cy="5114948"/>
          </a:xfrm>
        </p:spPr>
        <p:txBody>
          <a:bodyPr/>
          <a:lstStyle/>
          <a:p>
            <a:pPr lvl="0" algn="r"/>
            <a:r>
              <a:rPr lang="hr-HR" sz="2000" dirty="0" smtClean="0"/>
              <a:t>rođen 13.5. 1920. u selu Čabrunići, župa Svetvinčenat</a:t>
            </a:r>
            <a:endParaRPr lang="en-US" sz="2000" dirty="0" smtClean="0"/>
          </a:p>
          <a:p>
            <a:pPr lvl="0"/>
            <a:r>
              <a:rPr lang="hr-HR" sz="2000" dirty="0" smtClean="0"/>
              <a:t>nakon OŠ u Juršićima prelazi na školovanje u sjemenište u Kopar</a:t>
            </a:r>
            <a:endParaRPr lang="en-US" sz="2000" dirty="0" smtClean="0"/>
          </a:p>
          <a:p>
            <a:pPr lvl="0"/>
            <a:r>
              <a:rPr lang="hr-HR" sz="2000" dirty="0" smtClean="0"/>
              <a:t>filozofiju i teologiju studira u Rimu</a:t>
            </a:r>
            <a:endParaRPr lang="en-US" sz="2000" dirty="0" smtClean="0"/>
          </a:p>
          <a:p>
            <a:pPr lvl="0"/>
            <a:r>
              <a:rPr lang="hr-HR" sz="2000" dirty="0" smtClean="0"/>
              <a:t>svećenik postaje 1943. </a:t>
            </a:r>
            <a:endParaRPr lang="en-US" sz="2000" dirty="0" smtClean="0"/>
          </a:p>
          <a:p>
            <a:pPr lvl="0"/>
            <a:r>
              <a:rPr lang="hr-HR" sz="2000" dirty="0" smtClean="0"/>
              <a:t>Bio je župnik u Baderni i Kanfanaru, a 1946. postaje podravnatelj i profesor u pazinskom sjemeništu.</a:t>
            </a:r>
            <a:endParaRPr lang="en-US" sz="2000" dirty="0" smtClean="0"/>
          </a:p>
          <a:p>
            <a:pPr lvl="0"/>
            <a:r>
              <a:rPr lang="hr-HR" sz="2000" dirty="0" smtClean="0"/>
              <a:t>Kao student i mladi svećenik isticao se intelektualnim i duhovnim kvalitetama te radinošću i hrabrošću u zauzimanju za vjernike. </a:t>
            </a:r>
            <a:endParaRPr lang="en-US" sz="2000" dirty="0" smtClean="0"/>
          </a:p>
          <a:p>
            <a:pPr lvl="0"/>
            <a:r>
              <a:rPr lang="hr-HR" sz="2000" dirty="0" smtClean="0"/>
              <a:t>24. kolovoza 1947. ubijen je u Lanišću  od napadača nahuškanih protuvjerskom mržnjom</a:t>
            </a:r>
            <a:endParaRPr lang="en-US" sz="2000" dirty="0" smtClean="0"/>
          </a:p>
          <a:p>
            <a:pPr lvl="0"/>
            <a:r>
              <a:rPr lang="hr-HR" sz="2000" dirty="0" smtClean="0"/>
              <a:t>Svet svećenik, mučenik za vjeru</a:t>
            </a:r>
            <a:endParaRPr lang="en-US" sz="2000" dirty="0" smtClean="0"/>
          </a:p>
          <a:p>
            <a:pPr lvl="0"/>
            <a:r>
              <a:rPr lang="hr-HR" sz="2000" dirty="0" smtClean="0"/>
              <a:t>(13.5.) 1958. tijelo mu je s laniškog groblja preneseno u Svetvinčenat</a:t>
            </a:r>
            <a:endParaRPr lang="en-US" sz="2000" dirty="0" smtClean="0"/>
          </a:p>
          <a:p>
            <a:pPr lvl="0"/>
            <a:r>
              <a:rPr lang="hr-HR" sz="2000" dirty="0" smtClean="0"/>
              <a:t>Bulešićevi zemni ostaci danas se nalaze u župnoj crkvi u Svetvinčentu</a:t>
            </a:r>
            <a:endParaRPr lang="en-US" sz="2000" dirty="0" smtClean="0"/>
          </a:p>
          <a:p>
            <a:pPr lvl="0"/>
            <a:r>
              <a:rPr lang="hr-HR" sz="2000" dirty="0" smtClean="0"/>
              <a:t>proglašenje blaženim: 28. rujna 2013. (u pulskoj Areni)</a:t>
            </a:r>
            <a:endParaRPr lang="en-US" sz="2000" dirty="0" smtClean="0"/>
          </a:p>
          <a:p>
            <a:pPr>
              <a:buNone/>
            </a:pPr>
            <a:endParaRPr lang="en-US" sz="2000" dirty="0" smtClean="0"/>
          </a:p>
          <a:p>
            <a:endParaRPr lang="en-US" sz="2000" dirty="0"/>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hr-HR" sz="4000" dirty="0" smtClean="0"/>
              <a:t>Blaženom Miroslavu Bulešiću</a:t>
            </a:r>
            <a:endParaRPr lang="en-US" sz="4000" dirty="0"/>
          </a:p>
        </p:txBody>
      </p:sp>
      <p:pic>
        <p:nvPicPr>
          <p:cNvPr id="6" name="Picture 5" descr="scan0003_Page_1.jpg"/>
          <p:cNvPicPr>
            <a:picLocks noChangeAspect="1"/>
          </p:cNvPicPr>
          <p:nvPr/>
        </p:nvPicPr>
        <p:blipFill>
          <a:blip r:embed="rId3" cstate="email"/>
          <a:srcRect/>
          <a:stretch>
            <a:fillRect/>
          </a:stretch>
        </p:blipFill>
        <p:spPr>
          <a:xfrm>
            <a:off x="308399" y="1357298"/>
            <a:ext cx="4206904" cy="5000660"/>
          </a:xfrm>
          <a:prstGeom prst="rect">
            <a:avLst/>
          </a:prstGeom>
        </p:spPr>
      </p:pic>
      <p:pic>
        <p:nvPicPr>
          <p:cNvPr id="8" name="Content Placeholder 7" descr="scan0003_Page_1.jpg"/>
          <p:cNvPicPr>
            <a:picLocks noGrp="1" noChangeAspect="1"/>
          </p:cNvPicPr>
          <p:nvPr>
            <p:ph idx="1"/>
          </p:nvPr>
        </p:nvPicPr>
        <p:blipFill>
          <a:blip r:embed="rId4" cstate="email"/>
          <a:srcRect/>
          <a:stretch>
            <a:fillRect/>
          </a:stretch>
        </p:blipFill>
        <p:spPr>
          <a:xfrm>
            <a:off x="5072066" y="3357562"/>
            <a:ext cx="3833839" cy="3286148"/>
          </a:xfrm>
        </p:spPr>
      </p:pic>
      <p:pic>
        <p:nvPicPr>
          <p:cNvPr id="5" name="Picture 4" descr="Marija Peteh, Miroslav Bulešić, Žminj.jpg"/>
          <p:cNvPicPr>
            <a:picLocks noChangeAspect="1"/>
          </p:cNvPicPr>
          <p:nvPr/>
        </p:nvPicPr>
        <p:blipFill>
          <a:blip r:embed="rId5" cstate="email">
            <a:clrChange>
              <a:clrFrom>
                <a:srgbClr val="FFFFFF"/>
              </a:clrFrom>
              <a:clrTo>
                <a:srgbClr val="FFFFFF">
                  <a:alpha val="0"/>
                </a:srgbClr>
              </a:clrTo>
            </a:clrChange>
          </a:blip>
          <a:stretch>
            <a:fillRect/>
          </a:stretch>
        </p:blipFill>
        <p:spPr>
          <a:xfrm>
            <a:off x="6215074" y="0"/>
            <a:ext cx="2653711" cy="3682702"/>
          </a:xfrm>
          <a:prstGeom prst="rect">
            <a:avLst/>
          </a:prstGeom>
        </p:spPr>
      </p:pic>
      <p:sp>
        <p:nvSpPr>
          <p:cNvPr id="7" name="TextBox 6"/>
          <p:cNvSpPr txBox="1"/>
          <p:nvPr/>
        </p:nvSpPr>
        <p:spPr>
          <a:xfrm rot="16200000">
            <a:off x="8083475" y="2917921"/>
            <a:ext cx="1000132" cy="307777"/>
          </a:xfrm>
          <a:prstGeom prst="rect">
            <a:avLst/>
          </a:prstGeom>
          <a:noFill/>
        </p:spPr>
        <p:txBody>
          <a:bodyPr wrap="square" rtlCol="0">
            <a:spAutoFit/>
          </a:bodyPr>
          <a:lstStyle/>
          <a:p>
            <a:pPr algn="r"/>
            <a:r>
              <a:rPr lang="hr-HR" sz="1400" dirty="0" smtClean="0">
                <a:latin typeface="MeaCulpa" pitchFamily="2" charset="0"/>
              </a:rPr>
              <a:t>Marija Peteh</a:t>
            </a:r>
            <a:endParaRPr lang="en-US" sz="1400" dirty="0">
              <a:latin typeface="MeaCulpa" pitchFamily="2"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3000" r="-3000"/>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2500298" y="214290"/>
            <a:ext cx="5857916" cy="1143000"/>
          </a:xfrm>
        </p:spPr>
        <p:txBody>
          <a:bodyPr/>
          <a:lstStyle/>
          <a:p>
            <a:pPr algn="l"/>
            <a:r>
              <a:rPr lang="hr-HR" sz="4000" b="1" dirty="0" smtClean="0"/>
              <a:t>U duhu biskupa Dobrile</a:t>
            </a:r>
            <a:endParaRPr lang="fr-FR" sz="4000" b="1" dirty="0" smtClean="0"/>
          </a:p>
        </p:txBody>
      </p:sp>
      <p:sp>
        <p:nvSpPr>
          <p:cNvPr id="5123" name="Espace réservé du contenu 2"/>
          <p:cNvSpPr>
            <a:spLocks noGrp="1"/>
          </p:cNvSpPr>
          <p:nvPr>
            <p:ph idx="1"/>
          </p:nvPr>
        </p:nvSpPr>
        <p:spPr>
          <a:xfrm>
            <a:off x="2285984" y="1285860"/>
            <a:ext cx="6543675" cy="5054617"/>
          </a:xfrm>
        </p:spPr>
        <p:txBody>
          <a:bodyPr/>
          <a:lstStyle/>
          <a:p>
            <a:r>
              <a:rPr lang="hr-HR" dirty="0" smtClean="0"/>
              <a:t>prve molitve i prve istine katoličke vjere naučio iz Dobrilina molitvenika «Oče budi volja tvoja»</a:t>
            </a:r>
            <a:endParaRPr lang="en-US" dirty="0" smtClean="0"/>
          </a:p>
          <a:p>
            <a:r>
              <a:rPr lang="hr-HR" dirty="0" smtClean="0"/>
              <a:t>osnovnu školu polazio u Juršićima  vjeroučitelj </a:t>
            </a:r>
            <a:r>
              <a:rPr lang="hr-HR" dirty="0" smtClean="0">
                <a:sym typeface="Wingdings"/>
              </a:rPr>
              <a:t> </a:t>
            </a:r>
            <a:r>
              <a:rPr lang="hr-HR" dirty="0" smtClean="0"/>
              <a:t>svećenik Ivan Pavić</a:t>
            </a:r>
          </a:p>
          <a:p>
            <a:r>
              <a:rPr lang="hr-HR" dirty="0" smtClean="0"/>
              <a:t>1928. primio sv. krizmu</a:t>
            </a:r>
            <a:endParaRPr lang="en-US" dirty="0" smtClean="0"/>
          </a:p>
          <a:p>
            <a:r>
              <a:rPr lang="hr-HR" dirty="0" smtClean="0"/>
              <a:t>sa devet godina osjetio poziv u svećeništvo</a:t>
            </a:r>
            <a:endParaRPr lang="en-US" dirty="0" smtClean="0"/>
          </a:p>
          <a:p>
            <a:endParaRPr lang="fr-FR" dirty="0" smtClean="0"/>
          </a:p>
        </p:txBody>
      </p:sp>
      <p:pic>
        <p:nvPicPr>
          <p:cNvPr id="5" name="Picture 4" descr="20091106120331.jpg"/>
          <p:cNvPicPr>
            <a:picLocks noChangeAspect="1"/>
          </p:cNvPicPr>
          <p:nvPr/>
        </p:nvPicPr>
        <p:blipFill>
          <a:blip r:embed="rId4" cstate="email"/>
          <a:srcRect/>
          <a:stretch>
            <a:fillRect/>
          </a:stretch>
        </p:blipFill>
        <p:spPr>
          <a:xfrm>
            <a:off x="214282" y="642918"/>
            <a:ext cx="1928794" cy="2420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obrila.jpg"/>
          <p:cNvPicPr>
            <a:picLocks noChangeAspect="1"/>
          </p:cNvPicPr>
          <p:nvPr/>
        </p:nvPicPr>
        <p:blipFill>
          <a:blip r:embed="rId5" cstate="email"/>
          <a:srcRect/>
          <a:stretch>
            <a:fillRect/>
          </a:stretch>
        </p:blipFill>
        <p:spPr>
          <a:xfrm>
            <a:off x="214282" y="642918"/>
            <a:ext cx="1928826" cy="24288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3_Page_2.jpg"/>
          <p:cNvPicPr>
            <a:picLocks noGrp="1" noChangeAspect="1"/>
          </p:cNvPicPr>
          <p:nvPr>
            <p:ph idx="1"/>
          </p:nvPr>
        </p:nvPicPr>
        <p:blipFill>
          <a:blip r:embed="rId3" cstate="email"/>
          <a:srcRect/>
          <a:stretch>
            <a:fillRect/>
          </a:stretch>
        </p:blipFill>
        <p:spPr>
          <a:xfrm>
            <a:off x="214282" y="0"/>
            <a:ext cx="4643470" cy="6429396"/>
          </a:xfrm>
        </p:spPr>
      </p:pic>
      <p:pic>
        <p:nvPicPr>
          <p:cNvPr id="5" name="Picture 4" descr="scan0003_Page_3.jpg"/>
          <p:cNvPicPr>
            <a:picLocks noChangeAspect="1"/>
          </p:cNvPicPr>
          <p:nvPr/>
        </p:nvPicPr>
        <p:blipFill>
          <a:blip r:embed="rId4" cstate="email"/>
          <a:srcRect/>
          <a:stretch>
            <a:fillRect/>
          </a:stretch>
        </p:blipFill>
        <p:spPr>
          <a:xfrm>
            <a:off x="4753473" y="412776"/>
            <a:ext cx="4390527" cy="6016620"/>
          </a:xfrm>
          <a:prstGeom prst="rect">
            <a:avLst/>
          </a:prstGeom>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3_Page_4.jpg"/>
          <p:cNvPicPr>
            <a:picLocks noGrp="1" noChangeAspect="1"/>
          </p:cNvPicPr>
          <p:nvPr>
            <p:ph idx="1"/>
          </p:nvPr>
        </p:nvPicPr>
        <p:blipFill>
          <a:blip r:embed="rId3" cstate="email"/>
          <a:srcRect/>
          <a:stretch>
            <a:fillRect/>
          </a:stretch>
        </p:blipFill>
        <p:spPr>
          <a:xfrm>
            <a:off x="285720" y="1825208"/>
            <a:ext cx="8572560" cy="5032792"/>
          </a:xfrm>
        </p:spPr>
      </p:pic>
      <p:pic>
        <p:nvPicPr>
          <p:cNvPr id="5" name="Picture 4" descr="Miroslav Bulešić_Diego Tomišić_8.a_Žminj.jpg"/>
          <p:cNvPicPr>
            <a:picLocks noChangeAspect="1"/>
          </p:cNvPicPr>
          <p:nvPr/>
        </p:nvPicPr>
        <p:blipFill>
          <a:blip r:embed="rId4" cstate="email">
            <a:clrChange>
              <a:clrFrom>
                <a:srgbClr val="FFFFFF"/>
              </a:clrFrom>
              <a:clrTo>
                <a:srgbClr val="FFFFFF">
                  <a:alpha val="0"/>
                </a:srgbClr>
              </a:clrTo>
            </a:clrChange>
          </a:blip>
          <a:stretch>
            <a:fillRect/>
          </a:stretch>
        </p:blipFill>
        <p:spPr>
          <a:xfrm>
            <a:off x="285720" y="0"/>
            <a:ext cx="1925507" cy="2643182"/>
          </a:xfrm>
          <a:prstGeom prst="rect">
            <a:avLst/>
          </a:prstGeom>
        </p:spPr>
      </p:pic>
      <p:sp>
        <p:nvSpPr>
          <p:cNvPr id="6" name="TextBox 5"/>
          <p:cNvSpPr txBox="1"/>
          <p:nvPr/>
        </p:nvSpPr>
        <p:spPr>
          <a:xfrm rot="16200000">
            <a:off x="952310" y="1190774"/>
            <a:ext cx="3071834" cy="261610"/>
          </a:xfrm>
          <a:prstGeom prst="rect">
            <a:avLst/>
          </a:prstGeom>
          <a:noFill/>
        </p:spPr>
        <p:txBody>
          <a:bodyPr wrap="square" rtlCol="0">
            <a:spAutoFit/>
          </a:bodyPr>
          <a:lstStyle/>
          <a:p>
            <a:r>
              <a:rPr lang="hr-HR" sz="1100" dirty="0" smtClean="0"/>
              <a:t>Učenički rad: Diego Tomišić, 8.a</a:t>
            </a:r>
            <a:endParaRPr lang="en-US" sz="1100"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Forest.jpg"/>
          <p:cNvPicPr>
            <a:picLocks noChangeAspect="1"/>
          </p:cNvPicPr>
          <p:nvPr/>
        </p:nvPicPr>
        <p:blipFill>
          <a:blip r:embed="rId4" cstate="email"/>
          <a:stretch>
            <a:fillRect/>
          </a:stretch>
        </p:blipFill>
        <p:spPr>
          <a:xfrm>
            <a:off x="2643174" y="1482630"/>
            <a:ext cx="3778897" cy="3813270"/>
          </a:xfrm>
          <a:prstGeom prst="rect">
            <a:avLst/>
          </a:prstGeom>
        </p:spPr>
      </p:pic>
      <p:sp>
        <p:nvSpPr>
          <p:cNvPr id="3" name="Rectangle 2"/>
          <p:cNvSpPr/>
          <p:nvPr/>
        </p:nvSpPr>
        <p:spPr>
          <a:xfrm>
            <a:off x="-137160" y="5289263"/>
            <a:ext cx="9418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74320" y="1428736"/>
            <a:ext cx="9418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rot="16200000">
            <a:off x="-971564" y="3543301"/>
            <a:ext cx="7132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16200000">
            <a:off x="2886087" y="3543301"/>
            <a:ext cx="7132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500034" y="357166"/>
            <a:ext cx="1900222" cy="86834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j-lt"/>
                <a:ea typeface="+mj-ea"/>
                <a:cs typeface="+mj-cs"/>
              </a:rPr>
              <a:t>Bulešić</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TextBox 10"/>
          <p:cNvSpPr txBox="1"/>
          <p:nvPr/>
        </p:nvSpPr>
        <p:spPr>
          <a:xfrm>
            <a:off x="6500826" y="4857760"/>
            <a:ext cx="1643074" cy="338554"/>
          </a:xfrm>
          <a:prstGeom prst="rect">
            <a:avLst/>
          </a:prstGeom>
          <a:noFill/>
        </p:spPr>
        <p:txBody>
          <a:bodyPr wrap="square" rtlCol="0">
            <a:spAutoFit/>
          </a:bodyPr>
          <a:lstStyle/>
          <a:p>
            <a:r>
              <a:rPr lang="hr-HR" sz="1600" dirty="0" smtClean="0">
                <a:solidFill>
                  <a:schemeClr val="bg1"/>
                </a:solidFill>
              </a:rPr>
              <a:t>Eugen Varzić</a:t>
            </a:r>
            <a:endParaRPr lang="en-US" sz="1600" dirty="0">
              <a:solidFill>
                <a:schemeClr val="bg1"/>
              </a:solidFill>
            </a:endParaRPr>
          </a:p>
        </p:txBody>
      </p:sp>
      <p:sp>
        <p:nvSpPr>
          <p:cNvPr id="13" name="Title 1"/>
          <p:cNvSpPr txBox="1">
            <a:spLocks/>
          </p:cNvSpPr>
          <p:nvPr/>
        </p:nvSpPr>
        <p:spPr>
          <a:xfrm>
            <a:off x="2857488" y="357166"/>
            <a:ext cx="3500462" cy="868346"/>
          </a:xfrm>
          <a:prstGeom prst="rect">
            <a:avLst/>
          </a:prstGeom>
        </p:spPr>
        <p:txBody>
          <a:bodyPr/>
          <a:lstStyle/>
          <a:p>
            <a:pPr lvl="0"/>
            <a:r>
              <a:rPr lang="hr-HR" sz="4000" dirty="0" smtClean="0">
                <a:solidFill>
                  <a:schemeClr val="bg1"/>
                </a:solidFill>
              </a:rPr>
              <a:t>kao inspiracija</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a:xfrm>
            <a:off x="2571736" y="5429264"/>
            <a:ext cx="3857652" cy="868346"/>
          </a:xfrm>
          <a:prstGeom prst="rect">
            <a:avLst/>
          </a:prstGeom>
        </p:spPr>
        <p:txBody>
          <a:bodyPr/>
          <a:lstStyle/>
          <a:p>
            <a:pPr algn="ctr"/>
            <a:r>
              <a:rPr lang="hr-HR" sz="4000" dirty="0" smtClean="0">
                <a:solidFill>
                  <a:schemeClr val="bg1"/>
                </a:solidFill>
              </a:rPr>
              <a:t>umjetnicima</a:t>
            </a:r>
            <a:endParaRPr lang="en-US" sz="40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par>
                                <p:cTn id="21" presetID="4" presetClass="entr" presetSubtype="32" fill="hold" nodeType="withEffect">
                                  <p:stCondLst>
                                    <p:cond delay="1300"/>
                                  </p:stCondLst>
                                  <p:childTnLst>
                                    <p:set>
                                      <p:cBhvr>
                                        <p:cTn id="22" dur="1" fill="hold">
                                          <p:stCondLst>
                                            <p:cond delay="0"/>
                                          </p:stCondLst>
                                        </p:cTn>
                                        <p:tgtEl>
                                          <p:spTgt spid="6"/>
                                        </p:tgtEl>
                                        <p:attrNameLst>
                                          <p:attrName>style.visibility</p:attrName>
                                        </p:attrNameLst>
                                      </p:cBhvr>
                                      <p:to>
                                        <p:strVal val="visible"/>
                                      </p:to>
                                    </p:set>
                                    <p:animEffect transition="in" filter="box(out)">
                                      <p:cBhvr>
                                        <p:cTn id="23" dur="7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9" grpId="0"/>
      <p:bldP spid="11"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hr-HR" dirty="0" smtClean="0"/>
              <a:t>Ponovimo</a:t>
            </a:r>
            <a:endParaRPr lang="en-US" dirty="0"/>
          </a:p>
        </p:txBody>
      </p:sp>
      <p:sp>
        <p:nvSpPr>
          <p:cNvPr id="3" name="Content Placeholder 2"/>
          <p:cNvSpPr>
            <a:spLocks noGrp="1"/>
          </p:cNvSpPr>
          <p:nvPr>
            <p:ph idx="1"/>
          </p:nvPr>
        </p:nvSpPr>
        <p:spPr>
          <a:xfrm>
            <a:off x="2571736" y="1600200"/>
            <a:ext cx="6115064" cy="4525963"/>
          </a:xfrm>
        </p:spPr>
        <p:txBody>
          <a:bodyPr/>
          <a:lstStyle/>
          <a:p>
            <a:r>
              <a:rPr lang="vi-VN" dirty="0" smtClean="0">
                <a:hlinkClick r:id="rId4" action="ppaction://hlinkfile"/>
              </a:rPr>
              <a:t>Uzori vjere\Miroslav Bulešić - budući hrvatski blaženik - Mir i dobro 6.1.2013.mp4</a:t>
            </a:r>
            <a:endParaRPr lang="hr-HR" dirty="0" smtClean="0"/>
          </a:p>
          <a:p>
            <a:pPr>
              <a:buNone/>
            </a:pPr>
            <a:r>
              <a:rPr lang="hr-HR" dirty="0" smtClean="0"/>
              <a:t>	(Pronađi u prilogu novinarske pogreške!)</a:t>
            </a:r>
          </a:p>
          <a:p>
            <a:endParaRPr lang="en-US" dirty="0"/>
          </a:p>
        </p:txBody>
      </p:sp>
      <p:pic>
        <p:nvPicPr>
          <p:cNvPr id="4" name="Picture 3" descr="Miroslav Bulešić_Marijana Tomišić_5.razred_Žminj.jpg"/>
          <p:cNvPicPr>
            <a:picLocks noChangeAspect="1"/>
          </p:cNvPicPr>
          <p:nvPr/>
        </p:nvPicPr>
        <p:blipFill>
          <a:blip r:embed="rId5" cstate="email">
            <a:clrChange>
              <a:clrFrom>
                <a:srgbClr val="FFFFFF"/>
              </a:clrFrom>
              <a:clrTo>
                <a:srgbClr val="FFFFFF">
                  <a:alpha val="0"/>
                </a:srgbClr>
              </a:clrTo>
            </a:clrChange>
          </a:blip>
          <a:stretch>
            <a:fillRect/>
          </a:stretch>
        </p:blipFill>
        <p:spPr>
          <a:xfrm>
            <a:off x="5357818" y="4000504"/>
            <a:ext cx="2004902" cy="2428868"/>
          </a:xfrm>
          <a:prstGeom prst="rect">
            <a:avLst/>
          </a:prstGeom>
        </p:spPr>
      </p:pic>
      <p:sp>
        <p:nvSpPr>
          <p:cNvPr id="5" name="TextBox 4"/>
          <p:cNvSpPr txBox="1"/>
          <p:nvPr/>
        </p:nvSpPr>
        <p:spPr>
          <a:xfrm>
            <a:off x="4929190" y="6550223"/>
            <a:ext cx="3143272" cy="307777"/>
          </a:xfrm>
          <a:prstGeom prst="rect">
            <a:avLst/>
          </a:prstGeom>
          <a:noFill/>
        </p:spPr>
        <p:txBody>
          <a:bodyPr wrap="square" rtlCol="0">
            <a:spAutoFit/>
          </a:bodyPr>
          <a:lstStyle/>
          <a:p>
            <a:r>
              <a:rPr lang="hr-HR" sz="1400" dirty="0" smtClean="0"/>
              <a:t>Učenički rad: Marijana Tomišić, 5. r.</a:t>
            </a:r>
            <a:endParaRPr lang="en-US" sz="1400" dirty="0"/>
          </a:p>
        </p:txBody>
      </p:sp>
      <p:pic>
        <p:nvPicPr>
          <p:cNvPr id="6" name="Picture 5" descr="bulesic-logo-aplikacije-6.jpg"/>
          <p:cNvPicPr>
            <a:picLocks noChangeAspect="1"/>
          </p:cNvPicPr>
          <p:nvPr/>
        </p:nvPicPr>
        <p:blipFill>
          <a:blip r:embed="rId6" cstate="print"/>
          <a:stretch>
            <a:fillRect/>
          </a:stretch>
        </p:blipFill>
        <p:spPr>
          <a:xfrm>
            <a:off x="857224" y="142852"/>
            <a:ext cx="1852614" cy="1852614"/>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gradFill flip="none" rotWithShape="1">
            <a:gsLst>
              <a:gs pos="0">
                <a:schemeClr val="tx1">
                  <a:lumMod val="95000"/>
                  <a:lumOff val="5000"/>
                  <a:alpha val="60000"/>
                </a:schemeClr>
              </a:gs>
              <a:gs pos="100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7" name="Freeform 4"/>
          <p:cNvSpPr>
            <a:spLocks/>
          </p:cNvSpPr>
          <p:nvPr/>
        </p:nvSpPr>
        <p:spPr bwMode="auto">
          <a:xfrm>
            <a:off x="1177925" y="3868402"/>
            <a:ext cx="1047750" cy="1268523"/>
          </a:xfrm>
          <a:custGeom>
            <a:avLst/>
            <a:gdLst/>
            <a:ahLst/>
            <a:cxnLst>
              <a:cxn ang="0">
                <a:pos x="637" y="404"/>
              </a:cxn>
              <a:cxn ang="0">
                <a:pos x="660" y="362"/>
              </a:cxn>
              <a:cxn ang="0">
                <a:pos x="660" y="317"/>
              </a:cxn>
              <a:cxn ang="0">
                <a:pos x="660" y="237"/>
              </a:cxn>
              <a:cxn ang="0">
                <a:pos x="653" y="192"/>
              </a:cxn>
              <a:cxn ang="0">
                <a:pos x="634" y="148"/>
              </a:cxn>
              <a:cxn ang="0">
                <a:pos x="599" y="96"/>
              </a:cxn>
              <a:cxn ang="0">
                <a:pos x="567" y="55"/>
              </a:cxn>
              <a:cxn ang="0">
                <a:pos x="525" y="23"/>
              </a:cxn>
              <a:cxn ang="0">
                <a:pos x="391" y="0"/>
              </a:cxn>
              <a:cxn ang="0">
                <a:pos x="288" y="0"/>
              </a:cxn>
              <a:cxn ang="0">
                <a:pos x="189" y="20"/>
              </a:cxn>
              <a:cxn ang="0">
                <a:pos x="84" y="71"/>
              </a:cxn>
              <a:cxn ang="0">
                <a:pos x="26" y="116"/>
              </a:cxn>
              <a:cxn ang="0">
                <a:pos x="0" y="189"/>
              </a:cxn>
              <a:cxn ang="0">
                <a:pos x="7" y="311"/>
              </a:cxn>
              <a:cxn ang="0">
                <a:pos x="36" y="432"/>
              </a:cxn>
              <a:cxn ang="0">
                <a:pos x="103" y="557"/>
              </a:cxn>
              <a:cxn ang="0">
                <a:pos x="138" y="612"/>
              </a:cxn>
              <a:cxn ang="0">
                <a:pos x="189" y="672"/>
              </a:cxn>
              <a:cxn ang="0">
                <a:pos x="237" y="720"/>
              </a:cxn>
              <a:cxn ang="0">
                <a:pos x="298" y="733"/>
              </a:cxn>
              <a:cxn ang="0">
                <a:pos x="362" y="727"/>
              </a:cxn>
              <a:cxn ang="0">
                <a:pos x="423" y="704"/>
              </a:cxn>
              <a:cxn ang="0">
                <a:pos x="464" y="663"/>
              </a:cxn>
              <a:cxn ang="0">
                <a:pos x="522" y="637"/>
              </a:cxn>
              <a:cxn ang="0">
                <a:pos x="596" y="580"/>
              </a:cxn>
              <a:cxn ang="0">
                <a:pos x="637" y="404"/>
              </a:cxn>
            </a:cxnLst>
            <a:rect l="0" t="0" r="r" b="b"/>
            <a:pathLst>
              <a:path w="660" h="733">
                <a:moveTo>
                  <a:pt x="637" y="404"/>
                </a:moveTo>
                <a:lnTo>
                  <a:pt x="660" y="362"/>
                </a:lnTo>
                <a:lnTo>
                  <a:pt x="660" y="317"/>
                </a:lnTo>
                <a:lnTo>
                  <a:pt x="660" y="237"/>
                </a:lnTo>
                <a:lnTo>
                  <a:pt x="653" y="192"/>
                </a:lnTo>
                <a:lnTo>
                  <a:pt x="634" y="148"/>
                </a:lnTo>
                <a:lnTo>
                  <a:pt x="599" y="96"/>
                </a:lnTo>
                <a:lnTo>
                  <a:pt x="567" y="55"/>
                </a:lnTo>
                <a:lnTo>
                  <a:pt x="525" y="23"/>
                </a:lnTo>
                <a:lnTo>
                  <a:pt x="391" y="0"/>
                </a:lnTo>
                <a:lnTo>
                  <a:pt x="288" y="0"/>
                </a:lnTo>
                <a:lnTo>
                  <a:pt x="189" y="20"/>
                </a:lnTo>
                <a:lnTo>
                  <a:pt x="84" y="71"/>
                </a:lnTo>
                <a:lnTo>
                  <a:pt x="26" y="116"/>
                </a:lnTo>
                <a:lnTo>
                  <a:pt x="0" y="189"/>
                </a:lnTo>
                <a:lnTo>
                  <a:pt x="7" y="311"/>
                </a:lnTo>
                <a:lnTo>
                  <a:pt x="36" y="432"/>
                </a:lnTo>
                <a:lnTo>
                  <a:pt x="103" y="557"/>
                </a:lnTo>
                <a:lnTo>
                  <a:pt x="138" y="612"/>
                </a:lnTo>
                <a:lnTo>
                  <a:pt x="189" y="672"/>
                </a:lnTo>
                <a:lnTo>
                  <a:pt x="237" y="720"/>
                </a:lnTo>
                <a:lnTo>
                  <a:pt x="298" y="733"/>
                </a:lnTo>
                <a:lnTo>
                  <a:pt x="362" y="727"/>
                </a:lnTo>
                <a:lnTo>
                  <a:pt x="423" y="704"/>
                </a:lnTo>
                <a:lnTo>
                  <a:pt x="464" y="663"/>
                </a:lnTo>
                <a:lnTo>
                  <a:pt x="522" y="637"/>
                </a:lnTo>
                <a:lnTo>
                  <a:pt x="596" y="580"/>
                </a:lnTo>
                <a:lnTo>
                  <a:pt x="637" y="404"/>
                </a:lnTo>
                <a:close/>
              </a:path>
            </a:pathLst>
          </a:custGeom>
          <a:ln w="9525">
            <a:noFill/>
            <a:round/>
            <a:headEnd/>
            <a:tailEnd/>
          </a:ln>
          <a:effectLst/>
        </p:spPr>
        <p:txBody>
          <a:bodyPr/>
          <a:lstStyle/>
          <a:p>
            <a:endParaRPr lang="en-US" dirty="0">
              <a:solidFill>
                <a:prstClr val="black"/>
              </a:solidFill>
            </a:endParaRPr>
          </a:p>
        </p:txBody>
      </p:sp>
      <p:sp useBgFill="1">
        <p:nvSpPr>
          <p:cNvPr id="8" name="Freeform 9"/>
          <p:cNvSpPr>
            <a:spLocks/>
          </p:cNvSpPr>
          <p:nvPr/>
        </p:nvSpPr>
        <p:spPr bwMode="auto">
          <a:xfrm>
            <a:off x="1544638" y="4722477"/>
            <a:ext cx="827087" cy="1162957"/>
          </a:xfrm>
          <a:custGeom>
            <a:avLst/>
            <a:gdLst/>
            <a:ahLst/>
            <a:cxnLst>
              <a:cxn ang="0">
                <a:pos x="454" y="451"/>
              </a:cxn>
              <a:cxn ang="0">
                <a:pos x="381" y="477"/>
              </a:cxn>
              <a:cxn ang="0">
                <a:pos x="339" y="518"/>
              </a:cxn>
              <a:cxn ang="0">
                <a:pos x="317" y="573"/>
              </a:cxn>
              <a:cxn ang="0">
                <a:pos x="269" y="614"/>
              </a:cxn>
              <a:cxn ang="0">
                <a:pos x="211" y="653"/>
              </a:cxn>
              <a:cxn ang="0">
                <a:pos x="147" y="672"/>
              </a:cxn>
              <a:cxn ang="0">
                <a:pos x="93" y="669"/>
              </a:cxn>
              <a:cxn ang="0">
                <a:pos x="41" y="662"/>
              </a:cxn>
              <a:cxn ang="0">
                <a:pos x="0" y="669"/>
              </a:cxn>
              <a:cxn ang="0">
                <a:pos x="16" y="630"/>
              </a:cxn>
              <a:cxn ang="0">
                <a:pos x="25" y="576"/>
              </a:cxn>
              <a:cxn ang="0">
                <a:pos x="29" y="483"/>
              </a:cxn>
              <a:cxn ang="0">
                <a:pos x="48" y="387"/>
              </a:cxn>
              <a:cxn ang="0">
                <a:pos x="89" y="301"/>
              </a:cxn>
              <a:cxn ang="0">
                <a:pos x="141" y="224"/>
              </a:cxn>
              <a:cxn ang="0">
                <a:pos x="185" y="163"/>
              </a:cxn>
              <a:cxn ang="0">
                <a:pos x="275" y="93"/>
              </a:cxn>
              <a:cxn ang="0">
                <a:pos x="352" y="35"/>
              </a:cxn>
              <a:cxn ang="0">
                <a:pos x="435" y="0"/>
              </a:cxn>
              <a:cxn ang="0">
                <a:pos x="521" y="0"/>
              </a:cxn>
              <a:cxn ang="0">
                <a:pos x="499" y="80"/>
              </a:cxn>
              <a:cxn ang="0">
                <a:pos x="435" y="195"/>
              </a:cxn>
              <a:cxn ang="0">
                <a:pos x="425" y="326"/>
              </a:cxn>
              <a:cxn ang="0">
                <a:pos x="454" y="451"/>
              </a:cxn>
            </a:cxnLst>
            <a:rect l="0" t="0" r="r" b="b"/>
            <a:pathLst>
              <a:path w="521" h="672">
                <a:moveTo>
                  <a:pt x="454" y="451"/>
                </a:moveTo>
                <a:lnTo>
                  <a:pt x="381" y="477"/>
                </a:lnTo>
                <a:lnTo>
                  <a:pt x="339" y="518"/>
                </a:lnTo>
                <a:lnTo>
                  <a:pt x="317" y="573"/>
                </a:lnTo>
                <a:lnTo>
                  <a:pt x="269" y="614"/>
                </a:lnTo>
                <a:lnTo>
                  <a:pt x="211" y="653"/>
                </a:lnTo>
                <a:lnTo>
                  <a:pt x="147" y="672"/>
                </a:lnTo>
                <a:lnTo>
                  <a:pt x="93" y="669"/>
                </a:lnTo>
                <a:lnTo>
                  <a:pt x="41" y="662"/>
                </a:lnTo>
                <a:lnTo>
                  <a:pt x="0" y="669"/>
                </a:lnTo>
                <a:lnTo>
                  <a:pt x="16" y="630"/>
                </a:lnTo>
                <a:lnTo>
                  <a:pt x="25" y="576"/>
                </a:lnTo>
                <a:lnTo>
                  <a:pt x="29" y="483"/>
                </a:lnTo>
                <a:lnTo>
                  <a:pt x="48" y="387"/>
                </a:lnTo>
                <a:lnTo>
                  <a:pt x="89" y="301"/>
                </a:lnTo>
                <a:lnTo>
                  <a:pt x="141" y="224"/>
                </a:lnTo>
                <a:lnTo>
                  <a:pt x="185" y="163"/>
                </a:lnTo>
                <a:lnTo>
                  <a:pt x="275" y="93"/>
                </a:lnTo>
                <a:lnTo>
                  <a:pt x="352" y="35"/>
                </a:lnTo>
                <a:lnTo>
                  <a:pt x="435" y="0"/>
                </a:lnTo>
                <a:lnTo>
                  <a:pt x="521" y="0"/>
                </a:lnTo>
                <a:lnTo>
                  <a:pt x="499" y="80"/>
                </a:lnTo>
                <a:lnTo>
                  <a:pt x="435" y="195"/>
                </a:lnTo>
                <a:lnTo>
                  <a:pt x="425" y="326"/>
                </a:lnTo>
                <a:lnTo>
                  <a:pt x="454" y="451"/>
                </a:lnTo>
                <a:close/>
              </a:path>
            </a:pathLst>
          </a:custGeom>
          <a:ln w="9525">
            <a:noFill/>
            <a:round/>
            <a:headEnd/>
            <a:tailEnd/>
          </a:ln>
          <a:effectLst/>
        </p:spPr>
        <p:txBody>
          <a:bodyPr/>
          <a:lstStyle/>
          <a:p>
            <a:endParaRPr lang="en-US" dirty="0">
              <a:solidFill>
                <a:prstClr val="black"/>
              </a:solidFill>
            </a:endParaRPr>
          </a:p>
        </p:txBody>
      </p:sp>
      <p:sp useBgFill="1">
        <p:nvSpPr>
          <p:cNvPr id="9" name="Freeform 8"/>
          <p:cNvSpPr>
            <a:spLocks/>
          </p:cNvSpPr>
          <p:nvPr/>
        </p:nvSpPr>
        <p:spPr bwMode="auto">
          <a:xfrm>
            <a:off x="2184400" y="4763753"/>
            <a:ext cx="731838" cy="1278907"/>
          </a:xfrm>
          <a:custGeom>
            <a:avLst/>
            <a:gdLst/>
            <a:ahLst/>
            <a:cxnLst>
              <a:cxn ang="0">
                <a:pos x="102" y="0"/>
              </a:cxn>
              <a:cxn ang="0">
                <a:pos x="29" y="137"/>
              </a:cxn>
              <a:cxn ang="0">
                <a:pos x="0" y="249"/>
              </a:cxn>
              <a:cxn ang="0">
                <a:pos x="3" y="316"/>
              </a:cxn>
              <a:cxn ang="0">
                <a:pos x="35" y="403"/>
              </a:cxn>
              <a:cxn ang="0">
                <a:pos x="42" y="467"/>
              </a:cxn>
              <a:cxn ang="0">
                <a:pos x="90" y="540"/>
              </a:cxn>
              <a:cxn ang="0">
                <a:pos x="144" y="617"/>
              </a:cxn>
              <a:cxn ang="0">
                <a:pos x="205" y="672"/>
              </a:cxn>
              <a:cxn ang="0">
                <a:pos x="275" y="726"/>
              </a:cxn>
              <a:cxn ang="0">
                <a:pos x="294" y="732"/>
              </a:cxn>
              <a:cxn ang="0">
                <a:pos x="339" y="739"/>
              </a:cxn>
              <a:cxn ang="0">
                <a:pos x="390" y="732"/>
              </a:cxn>
              <a:cxn ang="0">
                <a:pos x="416" y="694"/>
              </a:cxn>
              <a:cxn ang="0">
                <a:pos x="432" y="659"/>
              </a:cxn>
              <a:cxn ang="0">
                <a:pos x="461" y="630"/>
              </a:cxn>
              <a:cxn ang="0">
                <a:pos x="410" y="531"/>
              </a:cxn>
              <a:cxn ang="0">
                <a:pos x="346" y="438"/>
              </a:cxn>
              <a:cxn ang="0">
                <a:pos x="288" y="329"/>
              </a:cxn>
              <a:cxn ang="0">
                <a:pos x="230" y="249"/>
              </a:cxn>
              <a:cxn ang="0">
                <a:pos x="160" y="150"/>
              </a:cxn>
              <a:cxn ang="0">
                <a:pos x="102" y="0"/>
              </a:cxn>
            </a:cxnLst>
            <a:rect l="0" t="0" r="r" b="b"/>
            <a:pathLst>
              <a:path w="461" h="739">
                <a:moveTo>
                  <a:pt x="102" y="0"/>
                </a:moveTo>
                <a:lnTo>
                  <a:pt x="29" y="137"/>
                </a:lnTo>
                <a:lnTo>
                  <a:pt x="0" y="249"/>
                </a:lnTo>
                <a:lnTo>
                  <a:pt x="3" y="316"/>
                </a:lnTo>
                <a:lnTo>
                  <a:pt x="35" y="403"/>
                </a:lnTo>
                <a:lnTo>
                  <a:pt x="42" y="467"/>
                </a:lnTo>
                <a:lnTo>
                  <a:pt x="90" y="540"/>
                </a:lnTo>
                <a:lnTo>
                  <a:pt x="144" y="617"/>
                </a:lnTo>
                <a:lnTo>
                  <a:pt x="205" y="672"/>
                </a:lnTo>
                <a:lnTo>
                  <a:pt x="275" y="726"/>
                </a:lnTo>
                <a:lnTo>
                  <a:pt x="294" y="732"/>
                </a:lnTo>
                <a:lnTo>
                  <a:pt x="339" y="739"/>
                </a:lnTo>
                <a:lnTo>
                  <a:pt x="390" y="732"/>
                </a:lnTo>
                <a:lnTo>
                  <a:pt x="416" y="694"/>
                </a:lnTo>
                <a:lnTo>
                  <a:pt x="432" y="659"/>
                </a:lnTo>
                <a:lnTo>
                  <a:pt x="461" y="630"/>
                </a:lnTo>
                <a:lnTo>
                  <a:pt x="410" y="531"/>
                </a:lnTo>
                <a:lnTo>
                  <a:pt x="346" y="438"/>
                </a:lnTo>
                <a:lnTo>
                  <a:pt x="288" y="329"/>
                </a:lnTo>
                <a:lnTo>
                  <a:pt x="230" y="249"/>
                </a:lnTo>
                <a:lnTo>
                  <a:pt x="160" y="150"/>
                </a:lnTo>
                <a:lnTo>
                  <a:pt x="102" y="0"/>
                </a:lnTo>
                <a:close/>
              </a:path>
            </a:pathLst>
          </a:custGeom>
          <a:ln w="9525">
            <a:noFill/>
            <a:round/>
            <a:headEnd/>
            <a:tailEnd/>
          </a:ln>
          <a:effectLst/>
        </p:spPr>
        <p:txBody>
          <a:bodyPr/>
          <a:lstStyle/>
          <a:p>
            <a:endParaRPr lang="en-US" dirty="0">
              <a:solidFill>
                <a:prstClr val="black"/>
              </a:solidFill>
            </a:endParaRPr>
          </a:p>
        </p:txBody>
      </p:sp>
      <p:sp useBgFill="1">
        <p:nvSpPr>
          <p:cNvPr id="10" name="Freeform 7"/>
          <p:cNvSpPr>
            <a:spLocks/>
          </p:cNvSpPr>
          <p:nvPr/>
        </p:nvSpPr>
        <p:spPr bwMode="auto">
          <a:xfrm>
            <a:off x="2332038" y="4706603"/>
            <a:ext cx="1143000" cy="1308326"/>
          </a:xfrm>
          <a:custGeom>
            <a:avLst/>
            <a:gdLst/>
            <a:ahLst/>
            <a:cxnLst>
              <a:cxn ang="0">
                <a:pos x="150" y="61"/>
              </a:cxn>
              <a:cxn ang="0">
                <a:pos x="454" y="272"/>
              </a:cxn>
              <a:cxn ang="0">
                <a:pos x="560" y="394"/>
              </a:cxn>
              <a:cxn ang="0">
                <a:pos x="653" y="522"/>
              </a:cxn>
              <a:cxn ang="0">
                <a:pos x="701" y="669"/>
              </a:cxn>
              <a:cxn ang="0">
                <a:pos x="720" y="756"/>
              </a:cxn>
              <a:cxn ang="0">
                <a:pos x="688" y="736"/>
              </a:cxn>
              <a:cxn ang="0">
                <a:pos x="560" y="730"/>
              </a:cxn>
              <a:cxn ang="0">
                <a:pos x="470" y="714"/>
              </a:cxn>
              <a:cxn ang="0">
                <a:pos x="368" y="666"/>
              </a:cxn>
              <a:cxn ang="0">
                <a:pos x="265" y="522"/>
              </a:cxn>
              <a:cxn ang="0">
                <a:pos x="192" y="378"/>
              </a:cxn>
              <a:cxn ang="0">
                <a:pos x="105" y="260"/>
              </a:cxn>
              <a:cxn ang="0">
                <a:pos x="51" y="160"/>
              </a:cxn>
              <a:cxn ang="0">
                <a:pos x="13" y="68"/>
              </a:cxn>
              <a:cxn ang="0">
                <a:pos x="0" y="20"/>
              </a:cxn>
              <a:cxn ang="0">
                <a:pos x="6" y="0"/>
              </a:cxn>
              <a:cxn ang="0">
                <a:pos x="99" y="16"/>
              </a:cxn>
              <a:cxn ang="0">
                <a:pos x="137" y="45"/>
              </a:cxn>
              <a:cxn ang="0">
                <a:pos x="150" y="61"/>
              </a:cxn>
            </a:cxnLst>
            <a:rect l="0" t="0" r="r" b="b"/>
            <a:pathLst>
              <a:path w="720" h="756">
                <a:moveTo>
                  <a:pt x="150" y="61"/>
                </a:moveTo>
                <a:lnTo>
                  <a:pt x="454" y="272"/>
                </a:lnTo>
                <a:lnTo>
                  <a:pt x="560" y="394"/>
                </a:lnTo>
                <a:lnTo>
                  <a:pt x="653" y="522"/>
                </a:lnTo>
                <a:lnTo>
                  <a:pt x="701" y="669"/>
                </a:lnTo>
                <a:lnTo>
                  <a:pt x="720" y="756"/>
                </a:lnTo>
                <a:lnTo>
                  <a:pt x="688" y="736"/>
                </a:lnTo>
                <a:lnTo>
                  <a:pt x="560" y="730"/>
                </a:lnTo>
                <a:lnTo>
                  <a:pt x="470" y="714"/>
                </a:lnTo>
                <a:lnTo>
                  <a:pt x="368" y="666"/>
                </a:lnTo>
                <a:lnTo>
                  <a:pt x="265" y="522"/>
                </a:lnTo>
                <a:lnTo>
                  <a:pt x="192" y="378"/>
                </a:lnTo>
                <a:lnTo>
                  <a:pt x="105" y="260"/>
                </a:lnTo>
                <a:lnTo>
                  <a:pt x="51" y="160"/>
                </a:lnTo>
                <a:lnTo>
                  <a:pt x="13" y="68"/>
                </a:lnTo>
                <a:lnTo>
                  <a:pt x="0" y="20"/>
                </a:lnTo>
                <a:lnTo>
                  <a:pt x="6" y="0"/>
                </a:lnTo>
                <a:lnTo>
                  <a:pt x="99" y="16"/>
                </a:lnTo>
                <a:lnTo>
                  <a:pt x="137" y="45"/>
                </a:lnTo>
                <a:lnTo>
                  <a:pt x="150" y="61"/>
                </a:lnTo>
                <a:close/>
              </a:path>
            </a:pathLst>
          </a:custGeom>
          <a:ln w="9525">
            <a:noFill/>
            <a:round/>
            <a:headEnd/>
            <a:tailEnd/>
          </a:ln>
          <a:effectLst/>
        </p:spPr>
        <p:txBody>
          <a:bodyPr/>
          <a:lstStyle/>
          <a:p>
            <a:endParaRPr lang="en-US" dirty="0">
              <a:solidFill>
                <a:prstClr val="black"/>
              </a:solidFill>
            </a:endParaRPr>
          </a:p>
        </p:txBody>
      </p:sp>
      <p:sp useBgFill="1">
        <p:nvSpPr>
          <p:cNvPr id="11" name="Freeform 6"/>
          <p:cNvSpPr>
            <a:spLocks/>
          </p:cNvSpPr>
          <p:nvPr/>
        </p:nvSpPr>
        <p:spPr bwMode="auto">
          <a:xfrm>
            <a:off x="2327275" y="4071602"/>
            <a:ext cx="1238250" cy="1162957"/>
          </a:xfrm>
          <a:custGeom>
            <a:avLst/>
            <a:gdLst/>
            <a:ahLst/>
            <a:cxnLst>
              <a:cxn ang="0">
                <a:pos x="0" y="407"/>
              </a:cxn>
              <a:cxn ang="0">
                <a:pos x="137" y="452"/>
              </a:cxn>
              <a:cxn ang="0">
                <a:pos x="214" y="528"/>
              </a:cxn>
              <a:cxn ang="0">
                <a:pos x="265" y="573"/>
              </a:cxn>
              <a:cxn ang="0">
                <a:pos x="396" y="637"/>
              </a:cxn>
              <a:cxn ang="0">
                <a:pos x="502" y="669"/>
              </a:cxn>
              <a:cxn ang="0">
                <a:pos x="640" y="672"/>
              </a:cxn>
              <a:cxn ang="0">
                <a:pos x="716" y="647"/>
              </a:cxn>
              <a:cxn ang="0">
                <a:pos x="752" y="583"/>
              </a:cxn>
              <a:cxn ang="0">
                <a:pos x="780" y="496"/>
              </a:cxn>
              <a:cxn ang="0">
                <a:pos x="774" y="436"/>
              </a:cxn>
              <a:cxn ang="0">
                <a:pos x="723" y="349"/>
              </a:cxn>
              <a:cxn ang="0">
                <a:pos x="678" y="298"/>
              </a:cxn>
              <a:cxn ang="0">
                <a:pos x="659" y="276"/>
              </a:cxn>
              <a:cxn ang="0">
                <a:pos x="572" y="106"/>
              </a:cxn>
              <a:cxn ang="0">
                <a:pos x="528" y="39"/>
              </a:cxn>
              <a:cxn ang="0">
                <a:pos x="460" y="16"/>
              </a:cxn>
              <a:cxn ang="0">
                <a:pos x="400" y="4"/>
              </a:cxn>
              <a:cxn ang="0">
                <a:pos x="345" y="0"/>
              </a:cxn>
              <a:cxn ang="0">
                <a:pos x="316" y="39"/>
              </a:cxn>
              <a:cxn ang="0">
                <a:pos x="278" y="125"/>
              </a:cxn>
              <a:cxn ang="0">
                <a:pos x="240" y="208"/>
              </a:cxn>
              <a:cxn ang="0">
                <a:pos x="102" y="352"/>
              </a:cxn>
              <a:cxn ang="0">
                <a:pos x="0" y="407"/>
              </a:cxn>
            </a:cxnLst>
            <a:rect l="0" t="0" r="r" b="b"/>
            <a:pathLst>
              <a:path w="780" h="672">
                <a:moveTo>
                  <a:pt x="0" y="407"/>
                </a:moveTo>
                <a:lnTo>
                  <a:pt x="137" y="452"/>
                </a:lnTo>
                <a:lnTo>
                  <a:pt x="214" y="528"/>
                </a:lnTo>
                <a:lnTo>
                  <a:pt x="265" y="573"/>
                </a:lnTo>
                <a:lnTo>
                  <a:pt x="396" y="637"/>
                </a:lnTo>
                <a:lnTo>
                  <a:pt x="502" y="669"/>
                </a:lnTo>
                <a:lnTo>
                  <a:pt x="640" y="672"/>
                </a:lnTo>
                <a:lnTo>
                  <a:pt x="716" y="647"/>
                </a:lnTo>
                <a:lnTo>
                  <a:pt x="752" y="583"/>
                </a:lnTo>
                <a:lnTo>
                  <a:pt x="780" y="496"/>
                </a:lnTo>
                <a:lnTo>
                  <a:pt x="774" y="436"/>
                </a:lnTo>
                <a:lnTo>
                  <a:pt x="723" y="349"/>
                </a:lnTo>
                <a:lnTo>
                  <a:pt x="678" y="298"/>
                </a:lnTo>
                <a:lnTo>
                  <a:pt x="659" y="276"/>
                </a:lnTo>
                <a:lnTo>
                  <a:pt x="572" y="106"/>
                </a:lnTo>
                <a:lnTo>
                  <a:pt x="528" y="39"/>
                </a:lnTo>
                <a:lnTo>
                  <a:pt x="460" y="16"/>
                </a:lnTo>
                <a:lnTo>
                  <a:pt x="400" y="4"/>
                </a:lnTo>
                <a:lnTo>
                  <a:pt x="345" y="0"/>
                </a:lnTo>
                <a:lnTo>
                  <a:pt x="316" y="39"/>
                </a:lnTo>
                <a:lnTo>
                  <a:pt x="278" y="125"/>
                </a:lnTo>
                <a:lnTo>
                  <a:pt x="240" y="208"/>
                </a:lnTo>
                <a:lnTo>
                  <a:pt x="102" y="352"/>
                </a:lnTo>
                <a:lnTo>
                  <a:pt x="0" y="407"/>
                </a:lnTo>
                <a:close/>
              </a:path>
            </a:pathLst>
          </a:custGeom>
          <a:ln w="9525">
            <a:noFill/>
            <a:round/>
            <a:headEnd/>
            <a:tailEnd/>
          </a:ln>
          <a:effectLst/>
        </p:spPr>
        <p:txBody>
          <a:bodyPr/>
          <a:lstStyle/>
          <a:p>
            <a:endParaRPr lang="en-US" dirty="0">
              <a:solidFill>
                <a:prstClr val="black"/>
              </a:solidFill>
            </a:endParaRPr>
          </a:p>
        </p:txBody>
      </p:sp>
      <p:sp useBgFill="1">
        <p:nvSpPr>
          <p:cNvPr id="12" name="Freeform 5"/>
          <p:cNvSpPr>
            <a:spLocks/>
          </p:cNvSpPr>
          <p:nvPr/>
        </p:nvSpPr>
        <p:spPr bwMode="auto">
          <a:xfrm>
            <a:off x="2124075" y="3381040"/>
            <a:ext cx="654050" cy="1528111"/>
          </a:xfrm>
          <a:custGeom>
            <a:avLst/>
            <a:gdLst/>
            <a:ahLst/>
            <a:cxnLst>
              <a:cxn ang="0">
                <a:pos x="0" y="883"/>
              </a:cxn>
              <a:cxn ang="0">
                <a:pos x="128" y="855"/>
              </a:cxn>
              <a:cxn ang="0">
                <a:pos x="211" y="800"/>
              </a:cxn>
              <a:cxn ang="0">
                <a:pos x="291" y="733"/>
              </a:cxn>
              <a:cxn ang="0">
                <a:pos x="355" y="666"/>
              </a:cxn>
              <a:cxn ang="0">
                <a:pos x="387" y="615"/>
              </a:cxn>
              <a:cxn ang="0">
                <a:pos x="412" y="467"/>
              </a:cxn>
              <a:cxn ang="0">
                <a:pos x="409" y="349"/>
              </a:cxn>
              <a:cxn ang="0">
                <a:pos x="380" y="218"/>
              </a:cxn>
              <a:cxn ang="0">
                <a:pos x="336" y="122"/>
              </a:cxn>
              <a:cxn ang="0">
                <a:pos x="288" y="58"/>
              </a:cxn>
              <a:cxn ang="0">
                <a:pos x="230" y="0"/>
              </a:cxn>
              <a:cxn ang="0">
                <a:pos x="182" y="51"/>
              </a:cxn>
              <a:cxn ang="0">
                <a:pos x="124" y="122"/>
              </a:cxn>
              <a:cxn ang="0">
                <a:pos x="83" y="202"/>
              </a:cxn>
              <a:cxn ang="0">
                <a:pos x="51" y="397"/>
              </a:cxn>
              <a:cxn ang="0">
                <a:pos x="48" y="461"/>
              </a:cxn>
              <a:cxn ang="0">
                <a:pos x="60" y="570"/>
              </a:cxn>
              <a:cxn ang="0">
                <a:pos x="54" y="682"/>
              </a:cxn>
              <a:cxn ang="0">
                <a:pos x="16" y="787"/>
              </a:cxn>
              <a:cxn ang="0">
                <a:pos x="0" y="883"/>
              </a:cxn>
            </a:cxnLst>
            <a:rect l="0" t="0" r="r" b="b"/>
            <a:pathLst>
              <a:path w="412" h="883">
                <a:moveTo>
                  <a:pt x="0" y="883"/>
                </a:moveTo>
                <a:lnTo>
                  <a:pt x="128" y="855"/>
                </a:lnTo>
                <a:lnTo>
                  <a:pt x="211" y="800"/>
                </a:lnTo>
                <a:lnTo>
                  <a:pt x="291" y="733"/>
                </a:lnTo>
                <a:lnTo>
                  <a:pt x="355" y="666"/>
                </a:lnTo>
                <a:lnTo>
                  <a:pt x="387" y="615"/>
                </a:lnTo>
                <a:lnTo>
                  <a:pt x="412" y="467"/>
                </a:lnTo>
                <a:lnTo>
                  <a:pt x="409" y="349"/>
                </a:lnTo>
                <a:lnTo>
                  <a:pt x="380" y="218"/>
                </a:lnTo>
                <a:lnTo>
                  <a:pt x="336" y="122"/>
                </a:lnTo>
                <a:lnTo>
                  <a:pt x="288" y="58"/>
                </a:lnTo>
                <a:lnTo>
                  <a:pt x="230" y="0"/>
                </a:lnTo>
                <a:lnTo>
                  <a:pt x="182" y="51"/>
                </a:lnTo>
                <a:lnTo>
                  <a:pt x="124" y="122"/>
                </a:lnTo>
                <a:lnTo>
                  <a:pt x="83" y="202"/>
                </a:lnTo>
                <a:lnTo>
                  <a:pt x="51" y="397"/>
                </a:lnTo>
                <a:lnTo>
                  <a:pt x="48" y="461"/>
                </a:lnTo>
                <a:lnTo>
                  <a:pt x="60" y="570"/>
                </a:lnTo>
                <a:lnTo>
                  <a:pt x="54" y="682"/>
                </a:lnTo>
                <a:lnTo>
                  <a:pt x="16" y="787"/>
                </a:lnTo>
                <a:lnTo>
                  <a:pt x="0" y="883"/>
                </a:lnTo>
                <a:close/>
              </a:path>
            </a:pathLst>
          </a:custGeom>
          <a:ln w="9525">
            <a:noFill/>
            <a:round/>
            <a:headEnd/>
            <a:tailEnd/>
          </a:ln>
          <a:effectLst/>
        </p:spPr>
        <p:txBody>
          <a:bodyPr/>
          <a:lstStyle/>
          <a:p>
            <a:endParaRPr lang="en-US" dirty="0">
              <a:solidFill>
                <a:prstClr val="black"/>
              </a:solidFill>
            </a:endParaRPr>
          </a:p>
        </p:txBody>
      </p:sp>
      <p:sp>
        <p:nvSpPr>
          <p:cNvPr id="13" name="TextBox 12"/>
          <p:cNvSpPr txBox="1"/>
          <p:nvPr/>
        </p:nvSpPr>
        <p:spPr>
          <a:xfrm>
            <a:off x="4929190" y="4786322"/>
            <a:ext cx="4214810" cy="2339102"/>
          </a:xfrm>
          <a:prstGeom prst="rect">
            <a:avLst/>
          </a:prstGeom>
          <a:noFill/>
        </p:spPr>
        <p:txBody>
          <a:bodyPr wrap="square" rtlCol="0">
            <a:spAutoFit/>
          </a:bodyPr>
          <a:lstStyle/>
          <a:p>
            <a:pPr algn="r"/>
            <a:r>
              <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Hvala na pažnji!</a:t>
            </a:r>
          </a:p>
          <a:p>
            <a:pPr algn="r"/>
            <a:endPar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Izradila: Nela Peteh, dipl. theol.</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OŠ Vladimira Gortana, Žminj</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Fotografije 60. obljetnice: </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Gordana Krizman</a:t>
            </a:r>
          </a:p>
          <a:p>
            <a:pPr algn="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8" presetClass="emph" presetSubtype="0" fill="hold" grpId="0" nodeType="afterEffect">
                                  <p:stCondLst>
                                    <p:cond delay="0"/>
                                  </p:stCondLst>
                                  <p:childTnLst>
                                    <p:animRot by="-21600000">
                                      <p:cBhvr>
                                        <p:cTn id="13" dur="2000" fill="hold"/>
                                        <p:tgtEl>
                                          <p:spTgt spid="12"/>
                                        </p:tgtEl>
                                        <p:attrNameLst>
                                          <p:attrName>r</p:attrName>
                                        </p:attrNameLst>
                                      </p:cBhvr>
                                    </p:animRot>
                                  </p:childTnLst>
                                </p:cTn>
                              </p:par>
                              <p:par>
                                <p:cTn id="14" presetID="6" presetClass="emph" presetSubtype="0" fill="hold" grpId="1" nodeType="withEffect">
                                  <p:stCondLst>
                                    <p:cond delay="0"/>
                                  </p:stCondLst>
                                  <p:childTnLst>
                                    <p:animScale>
                                      <p:cBhvr>
                                        <p:cTn id="15" dur="2000" fill="hold"/>
                                        <p:tgtEl>
                                          <p:spTgt spid="12"/>
                                        </p:tgtEl>
                                      </p:cBhvr>
                                      <p:by x="100000" y="40000"/>
                                    </p:animScale>
                                  </p:childTnLst>
                                </p:cTn>
                              </p:par>
                              <p:par>
                                <p:cTn id="16" presetID="0" presetClass="path" presetSubtype="0" accel="50000" decel="50000" fill="hold" grpId="2" nodeType="withEffect">
                                  <p:stCondLst>
                                    <p:cond delay="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17" dur="2000" fill="hold"/>
                                        <p:tgtEl>
                                          <p:spTgt spid="12"/>
                                        </p:tgtEl>
                                        <p:attrNameLst>
                                          <p:attrName>ppt_x</p:attrName>
                                          <p:attrName>ppt_y</p:attrName>
                                        </p:attrNameLst>
                                      </p:cBhvr>
                                    </p:animMotion>
                                  </p:childTnLst>
                                </p:cTn>
                              </p:par>
                              <p:par>
                                <p:cTn id="18" presetID="8" presetClass="emph" presetSubtype="0" fill="hold" grpId="0" nodeType="withEffect">
                                  <p:stCondLst>
                                    <p:cond delay="100"/>
                                  </p:stCondLst>
                                  <p:childTnLst>
                                    <p:animRot by="1800000">
                                      <p:cBhvr>
                                        <p:cTn id="19" dur="2000" fill="hold"/>
                                        <p:tgtEl>
                                          <p:spTgt spid="7"/>
                                        </p:tgtEl>
                                        <p:attrNameLst>
                                          <p:attrName>r</p:attrName>
                                        </p:attrNameLst>
                                      </p:cBhvr>
                                    </p:animRot>
                                  </p:childTnLst>
                                </p:cTn>
                              </p:par>
                              <p:par>
                                <p:cTn id="20" presetID="6" presetClass="emph" presetSubtype="0" fill="hold" grpId="1" nodeType="withEffect">
                                  <p:stCondLst>
                                    <p:cond delay="100"/>
                                  </p:stCondLst>
                                  <p:childTnLst>
                                    <p:animScale>
                                      <p:cBhvr>
                                        <p:cTn id="21" dur="2000" fill="hold"/>
                                        <p:tgtEl>
                                          <p:spTgt spid="7"/>
                                        </p:tgtEl>
                                      </p:cBhvr>
                                      <p:by x="50000" y="100000"/>
                                    </p:animScale>
                                  </p:childTnLst>
                                </p:cTn>
                              </p:par>
                              <p:par>
                                <p:cTn id="22" presetID="0" presetClass="path" presetSubtype="0" accel="50000" decel="50000" fill="hold" grpId="2" nodeType="withEffect">
                                  <p:stCondLst>
                                    <p:cond delay="100"/>
                                  </p:stCondLst>
                                  <p:childTnLst>
                                    <p:animMotion origin="layout" path="M -1.11111E-6 -1.48148E-6 C 0.02708 -0.05764 0.05452 -0.11481 0.11945 -0.1331 C 0.18438 -0.15139 0.30695 -0.12917 0.38941 -0.10972 C 0.47188 -0.09051 0.53854 -0.02546 0.61406 -0.01643 C 0.68941 -0.00741 0.79792 -0.04143 0.84236 -0.05625 C 0.88663 -0.07106 0.88351 -0.08819 0.88038 -0.10532 " pathEditMode="relative" rAng="0" ptsTypes="aaaaaA">
                                      <p:cBhvr>
                                        <p:cTn id="23" dur="2000" fill="hold"/>
                                        <p:tgtEl>
                                          <p:spTgt spid="7"/>
                                        </p:tgtEl>
                                        <p:attrNameLst>
                                          <p:attrName>ppt_x</p:attrName>
                                          <p:attrName>ppt_y</p:attrName>
                                        </p:attrNameLst>
                                      </p:cBhvr>
                                      <p:rCtr x="443" y="-76"/>
                                    </p:animMotion>
                                  </p:childTnLst>
                                </p:cTn>
                              </p:par>
                              <p:par>
                                <p:cTn id="24" presetID="8" presetClass="emph" presetSubtype="0" fill="hold" grpId="0" nodeType="withEffect">
                                  <p:stCondLst>
                                    <p:cond delay="300"/>
                                  </p:stCondLst>
                                  <p:childTnLst>
                                    <p:animRot by="2400000">
                                      <p:cBhvr>
                                        <p:cTn id="25" dur="2000" fill="hold"/>
                                        <p:tgtEl>
                                          <p:spTgt spid="11"/>
                                        </p:tgtEl>
                                        <p:attrNameLst>
                                          <p:attrName>r</p:attrName>
                                        </p:attrNameLst>
                                      </p:cBhvr>
                                    </p:animRot>
                                  </p:childTnLst>
                                </p:cTn>
                              </p:par>
                              <p:par>
                                <p:cTn id="26" presetID="6" presetClass="emph" presetSubtype="0" fill="hold" grpId="1" nodeType="withEffect">
                                  <p:stCondLst>
                                    <p:cond delay="300"/>
                                  </p:stCondLst>
                                  <p:childTnLst>
                                    <p:animScale>
                                      <p:cBhvr>
                                        <p:cTn id="27" dur="2000" fill="hold"/>
                                        <p:tgtEl>
                                          <p:spTgt spid="11"/>
                                        </p:tgtEl>
                                      </p:cBhvr>
                                      <p:by x="50000" y="100000"/>
                                    </p:animScale>
                                  </p:childTnLst>
                                </p:cTn>
                              </p:par>
                              <p:par>
                                <p:cTn id="28" presetID="0" presetClass="path" presetSubtype="0" accel="50000" decel="50000" fill="hold" grpId="2" nodeType="withEffect">
                                  <p:stCondLst>
                                    <p:cond delay="3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29" dur="2000" fill="hold"/>
                                        <p:tgtEl>
                                          <p:spTgt spid="11"/>
                                        </p:tgtEl>
                                        <p:attrNameLst>
                                          <p:attrName>ppt_x</p:attrName>
                                          <p:attrName>ppt_y</p:attrName>
                                        </p:attrNameLst>
                                      </p:cBhvr>
                                    </p:animMotion>
                                  </p:childTnLst>
                                </p:cTn>
                              </p:par>
                              <p:par>
                                <p:cTn id="30" presetID="8" presetClass="emph" presetSubtype="0" fill="hold" grpId="0" nodeType="withEffect">
                                  <p:stCondLst>
                                    <p:cond delay="400"/>
                                  </p:stCondLst>
                                  <p:childTnLst>
                                    <p:animRot by="-5400000">
                                      <p:cBhvr>
                                        <p:cTn id="31" dur="2000" fill="hold"/>
                                        <p:tgtEl>
                                          <p:spTgt spid="8"/>
                                        </p:tgtEl>
                                        <p:attrNameLst>
                                          <p:attrName>r</p:attrName>
                                        </p:attrNameLst>
                                      </p:cBhvr>
                                    </p:animRot>
                                  </p:childTnLst>
                                </p:cTn>
                              </p:par>
                              <p:par>
                                <p:cTn id="32" presetID="6" presetClass="emph" presetSubtype="0" fill="hold" grpId="1" nodeType="withEffect">
                                  <p:stCondLst>
                                    <p:cond delay="400"/>
                                  </p:stCondLst>
                                  <p:childTnLst>
                                    <p:animScale>
                                      <p:cBhvr>
                                        <p:cTn id="33" dur="2000" fill="hold"/>
                                        <p:tgtEl>
                                          <p:spTgt spid="8"/>
                                        </p:tgtEl>
                                      </p:cBhvr>
                                      <p:by x="100000" y="40000"/>
                                    </p:animScale>
                                  </p:childTnLst>
                                </p:cTn>
                              </p:par>
                              <p:par>
                                <p:cTn id="34" presetID="0" presetClass="path" presetSubtype="0" accel="50000" decel="50000" fill="hold" grpId="2" nodeType="withEffect">
                                  <p:stCondLst>
                                    <p:cond delay="4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35" dur="2000" fill="hold"/>
                                        <p:tgtEl>
                                          <p:spTgt spid="8"/>
                                        </p:tgtEl>
                                        <p:attrNameLst>
                                          <p:attrName>ppt_x</p:attrName>
                                          <p:attrName>ppt_y</p:attrName>
                                        </p:attrNameLst>
                                      </p:cBhvr>
                                    </p:animMotion>
                                  </p:childTnLst>
                                </p:cTn>
                              </p:par>
                              <p:par>
                                <p:cTn id="36" presetID="8" presetClass="emph" presetSubtype="0" fill="hold" grpId="0" nodeType="withEffect">
                                  <p:stCondLst>
                                    <p:cond delay="500"/>
                                  </p:stCondLst>
                                  <p:childTnLst>
                                    <p:animRot by="5400000">
                                      <p:cBhvr>
                                        <p:cTn id="37" dur="2000" fill="hold"/>
                                        <p:tgtEl>
                                          <p:spTgt spid="9"/>
                                        </p:tgtEl>
                                        <p:attrNameLst>
                                          <p:attrName>r</p:attrName>
                                        </p:attrNameLst>
                                      </p:cBhvr>
                                    </p:animRot>
                                  </p:childTnLst>
                                </p:cTn>
                              </p:par>
                              <p:par>
                                <p:cTn id="38" presetID="6" presetClass="emph" presetSubtype="0" fill="hold" grpId="1" nodeType="withEffect">
                                  <p:stCondLst>
                                    <p:cond delay="500"/>
                                  </p:stCondLst>
                                  <p:childTnLst>
                                    <p:animScale>
                                      <p:cBhvr>
                                        <p:cTn id="39" dur="2000" fill="hold"/>
                                        <p:tgtEl>
                                          <p:spTgt spid="9"/>
                                        </p:tgtEl>
                                      </p:cBhvr>
                                      <p:by x="50000" y="100000"/>
                                    </p:animScale>
                                  </p:childTnLst>
                                </p:cTn>
                              </p:par>
                              <p:par>
                                <p:cTn id="40" presetID="0" presetClass="path" presetSubtype="0" accel="50000" decel="50000" fill="hold" grpId="2" nodeType="withEffect">
                                  <p:stCondLst>
                                    <p:cond delay="5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1" dur="2000" fill="hold"/>
                                        <p:tgtEl>
                                          <p:spTgt spid="9"/>
                                        </p:tgtEl>
                                        <p:attrNameLst>
                                          <p:attrName>ppt_x</p:attrName>
                                          <p:attrName>ppt_y</p:attrName>
                                        </p:attrNameLst>
                                      </p:cBhvr>
                                    </p:animMotion>
                                  </p:childTnLst>
                                </p:cTn>
                              </p:par>
                              <p:par>
                                <p:cTn id="42" presetID="8" presetClass="emph" presetSubtype="0" fill="hold" grpId="0" nodeType="withEffect">
                                  <p:stCondLst>
                                    <p:cond delay="600"/>
                                  </p:stCondLst>
                                  <p:childTnLst>
                                    <p:animRot by="21600000">
                                      <p:cBhvr>
                                        <p:cTn id="43" dur="2000" fill="hold"/>
                                        <p:tgtEl>
                                          <p:spTgt spid="10"/>
                                        </p:tgtEl>
                                        <p:attrNameLst>
                                          <p:attrName>r</p:attrName>
                                        </p:attrNameLst>
                                      </p:cBhvr>
                                    </p:animRot>
                                  </p:childTnLst>
                                </p:cTn>
                              </p:par>
                              <p:par>
                                <p:cTn id="44" presetID="6" presetClass="emph" presetSubtype="0" fill="hold" grpId="1" nodeType="withEffect">
                                  <p:stCondLst>
                                    <p:cond delay="600"/>
                                  </p:stCondLst>
                                  <p:childTnLst>
                                    <p:animScale>
                                      <p:cBhvr>
                                        <p:cTn id="45" dur="2000" fill="hold"/>
                                        <p:tgtEl>
                                          <p:spTgt spid="10"/>
                                        </p:tgtEl>
                                      </p:cBhvr>
                                      <p:by x="50000" y="100000"/>
                                    </p:animScale>
                                  </p:childTnLst>
                                </p:cTn>
                              </p:par>
                              <p:par>
                                <p:cTn id="46" presetID="0" presetClass="path" presetSubtype="0" accel="50000" decel="50000" fill="hold" grpId="2" nodeType="withEffect">
                                  <p:stCondLst>
                                    <p:cond delay="6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7"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43174" y="274638"/>
            <a:ext cx="6043626" cy="1143000"/>
          </a:xfrm>
        </p:spPr>
        <p:txBody>
          <a:bodyPr/>
          <a:lstStyle/>
          <a:p>
            <a:pPr algn="r"/>
            <a:r>
              <a:rPr lang="hr-HR" dirty="0" smtClean="0">
                <a:solidFill>
                  <a:schemeClr val="bg1"/>
                </a:solidFill>
              </a:rPr>
              <a:t>Sjemenište u Kopru</a:t>
            </a:r>
            <a:endParaRPr lang="en-US" dirty="0">
              <a:solidFill>
                <a:schemeClr val="bg1"/>
              </a:solidFill>
            </a:endParaRPr>
          </a:p>
        </p:txBody>
      </p:sp>
      <p:sp>
        <p:nvSpPr>
          <p:cNvPr id="5" name="Content Placeholder 4"/>
          <p:cNvSpPr>
            <a:spLocks noGrp="1"/>
          </p:cNvSpPr>
          <p:nvPr>
            <p:ph sz="half" idx="2"/>
          </p:nvPr>
        </p:nvSpPr>
        <p:spPr>
          <a:xfrm>
            <a:off x="357158" y="2314532"/>
            <a:ext cx="4572032" cy="4257740"/>
          </a:xfrm>
        </p:spPr>
        <p:txBody>
          <a:bodyPr/>
          <a:lstStyle/>
          <a:p>
            <a:r>
              <a:rPr lang="hr-HR" b="1" dirty="0" smtClean="0"/>
              <a:t>Šk. god.</a:t>
            </a:r>
            <a:r>
              <a:rPr lang="hr-HR" dirty="0" smtClean="0"/>
              <a:t> </a:t>
            </a:r>
            <a:r>
              <a:rPr lang="hr-HR" b="1" dirty="0" smtClean="0"/>
              <a:t>1931./32. – 1939.</a:t>
            </a:r>
            <a:r>
              <a:rPr lang="hr-HR" dirty="0" smtClean="0"/>
              <a:t> – boravi u koparskom sjemeništu</a:t>
            </a:r>
          </a:p>
          <a:p>
            <a:r>
              <a:rPr lang="hr-HR" dirty="0" smtClean="0"/>
              <a:t>završio pet razreda gimnazije i tri razreda liceja</a:t>
            </a:r>
            <a:endParaRPr lang="en-US" dirty="0" smtClean="0"/>
          </a:p>
          <a:p>
            <a:r>
              <a:rPr lang="hr-HR" b="1" dirty="0" smtClean="0"/>
              <a:t>1936</a:t>
            </a:r>
            <a:r>
              <a:rPr lang="hr-HR" dirty="0" smtClean="0"/>
              <a:t>. – kao 16-godišnji sjemeništarac službeno obukao kleričko odijelo - talar</a:t>
            </a:r>
            <a:endParaRPr lang="en-US" dirty="0" smtClean="0"/>
          </a:p>
          <a:p>
            <a:endParaRPr lang="en-US" dirty="0"/>
          </a:p>
        </p:txBody>
      </p:sp>
      <p:sp>
        <p:nvSpPr>
          <p:cNvPr id="7" name="TextBox 6"/>
          <p:cNvSpPr txBox="1"/>
          <p:nvPr/>
        </p:nvSpPr>
        <p:spPr>
          <a:xfrm>
            <a:off x="4786314" y="5657671"/>
            <a:ext cx="4143404" cy="1200329"/>
          </a:xfrm>
          <a:prstGeom prst="rect">
            <a:avLst/>
          </a:prstGeom>
          <a:noFill/>
        </p:spPr>
        <p:txBody>
          <a:bodyPr wrap="square" rtlCol="0">
            <a:spAutoFit/>
          </a:bodyPr>
          <a:lstStyle/>
          <a:p>
            <a:r>
              <a:rPr lang="hr-HR" sz="2400" i="1" dirty="0" smtClean="0">
                <a:latin typeface="+mn-lt"/>
              </a:rPr>
              <a:t>... Bog moj si Ti: u rukama Tvojim sudbina je moja... </a:t>
            </a:r>
          </a:p>
          <a:p>
            <a:r>
              <a:rPr lang="hr-HR" sz="2400" dirty="0">
                <a:latin typeface="+mn-lt"/>
              </a:rPr>
              <a:t>	</a:t>
            </a:r>
            <a:r>
              <a:rPr lang="hr-HR" sz="2400" dirty="0" smtClean="0">
                <a:latin typeface="+mn-lt"/>
              </a:rPr>
              <a:t>		(Ps 30,15)</a:t>
            </a:r>
            <a:endParaRPr lang="en-US" sz="2400" dirty="0">
              <a:latin typeface="+mn-lt"/>
            </a:endParaRPr>
          </a:p>
        </p:txBody>
      </p:sp>
      <p:sp>
        <p:nvSpPr>
          <p:cNvPr id="8" name="Left Arrow 7"/>
          <p:cNvSpPr/>
          <p:nvPr/>
        </p:nvSpPr>
        <p:spPr>
          <a:xfrm>
            <a:off x="3929058" y="6000768"/>
            <a:ext cx="642942" cy="285752"/>
          </a:xfrm>
          <a:prstGeom prst="leftArrow">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bulesic0002.JPG"/>
          <p:cNvPicPr>
            <a:picLocks noGrp="1" noChangeAspect="1"/>
          </p:cNvPicPr>
          <p:nvPr>
            <p:ph sz="half" idx="2"/>
          </p:nvPr>
        </p:nvPicPr>
        <p:blipFill>
          <a:blip r:embed="rId4" cstate="email"/>
          <a:stretch>
            <a:fillRect/>
          </a:stretch>
        </p:blipFill>
        <p:spPr>
          <a:xfrm>
            <a:off x="5072066" y="1357298"/>
            <a:ext cx="2928958" cy="41417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bulesic0003.JPG"/>
          <p:cNvPicPr>
            <a:picLocks noGrp="1" noChangeAspect="1"/>
          </p:cNvPicPr>
          <p:nvPr>
            <p:ph idx="1"/>
          </p:nvPr>
        </p:nvPicPr>
        <p:blipFill>
          <a:blip r:embed="rId4" cstate="email"/>
          <a:stretch>
            <a:fillRect/>
          </a:stretch>
        </p:blipFill>
        <p:spPr>
          <a:xfrm>
            <a:off x="4643438" y="571480"/>
            <a:ext cx="3837404" cy="57561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357158" y="4786322"/>
            <a:ext cx="4071966" cy="1692771"/>
          </a:xfrm>
          <a:prstGeom prst="rect">
            <a:avLst/>
          </a:prstGeom>
          <a:noFill/>
        </p:spPr>
        <p:txBody>
          <a:bodyPr wrap="square" rtlCol="0">
            <a:spAutoFit/>
          </a:bodyPr>
          <a:lstStyle/>
          <a:p>
            <a:pPr algn="r"/>
            <a:r>
              <a:rPr lang="hr-HR" sz="2400" dirty="0" smtClean="0">
                <a:solidFill>
                  <a:schemeClr val="bg1"/>
                </a:solidFill>
                <a:latin typeface="+mn-lt"/>
              </a:rPr>
              <a:t>Poglavari u Kopru cijenili su Mira kao uzor sjemeništaraca:</a:t>
            </a:r>
          </a:p>
          <a:p>
            <a:pPr algn="r"/>
            <a:r>
              <a:rPr lang="hr-HR" sz="2800" dirty="0" smtClean="0">
                <a:solidFill>
                  <a:schemeClr val="bg1"/>
                </a:solidFill>
                <a:latin typeface="+mn-lt"/>
              </a:rPr>
              <a:t>“Gledajte onog Bulešića, kako se lijepo ponaša!”</a:t>
            </a:r>
            <a:endParaRPr lang="en-US" sz="28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rPr>
              <a:t>U Vječnom gradu</a:t>
            </a:r>
            <a:endParaRPr lang="en-US" dirty="0">
              <a:solidFill>
                <a:schemeClr val="bg1"/>
              </a:solidFill>
            </a:endParaRPr>
          </a:p>
        </p:txBody>
      </p:sp>
      <p:sp>
        <p:nvSpPr>
          <p:cNvPr id="3" name="Content Placeholder 2"/>
          <p:cNvSpPr>
            <a:spLocks noGrp="1"/>
          </p:cNvSpPr>
          <p:nvPr>
            <p:ph sz="half" idx="1"/>
          </p:nvPr>
        </p:nvSpPr>
        <p:spPr>
          <a:xfrm>
            <a:off x="285720" y="2643182"/>
            <a:ext cx="4357718" cy="3740169"/>
          </a:xfrm>
        </p:spPr>
        <p:txBody>
          <a:bodyPr/>
          <a:lstStyle/>
          <a:p>
            <a:pPr>
              <a:buNone/>
            </a:pPr>
            <a:r>
              <a:rPr lang="hr-HR" sz="3200" i="1" dirty="0" smtClean="0"/>
              <a:t>“Radi se o odličnom mladiću, inteligentnom, otvorenom, </a:t>
            </a:r>
          </a:p>
          <a:p>
            <a:pPr>
              <a:buNone/>
            </a:pPr>
            <a:r>
              <a:rPr lang="hr-HR" sz="3200" i="1" dirty="0" smtClean="0"/>
              <a:t>	pobožnom i dobrom.”</a:t>
            </a:r>
          </a:p>
          <a:p>
            <a:pPr>
              <a:buNone/>
            </a:pPr>
            <a:r>
              <a:rPr lang="hr-HR" dirty="0" smtClean="0"/>
              <a:t>		Svećenik Ivan Pavić</a:t>
            </a:r>
            <a:endParaRPr lang="en-US" dirty="0"/>
          </a:p>
        </p:txBody>
      </p:sp>
      <p:sp>
        <p:nvSpPr>
          <p:cNvPr id="4" name="Content Placeholder 3"/>
          <p:cNvSpPr>
            <a:spLocks noGrp="1"/>
          </p:cNvSpPr>
          <p:nvPr>
            <p:ph sz="half" idx="2"/>
          </p:nvPr>
        </p:nvSpPr>
        <p:spPr>
          <a:xfrm>
            <a:off x="4643438" y="1857364"/>
            <a:ext cx="4286280" cy="4525963"/>
          </a:xfrm>
        </p:spPr>
        <p:txBody>
          <a:bodyPr/>
          <a:lstStyle/>
          <a:p>
            <a:r>
              <a:rPr lang="hr-HR" sz="3200" b="1" dirty="0" smtClean="0"/>
              <a:t>1939.</a:t>
            </a:r>
            <a:r>
              <a:rPr lang="hr-HR" sz="3200" dirty="0" smtClean="0"/>
              <a:t>  - polaže ispit zrelosti, veliku maturu</a:t>
            </a:r>
            <a:endParaRPr lang="en-US" sz="3200" dirty="0" smtClean="0"/>
          </a:p>
          <a:p>
            <a:r>
              <a:rPr lang="hr-HR" sz="3200" b="1" dirty="0" smtClean="0"/>
              <a:t>Jesen 1939. </a:t>
            </a:r>
            <a:r>
              <a:rPr lang="hr-HR" sz="3200" dirty="0" smtClean="0"/>
              <a:t>– na preporuku svećenika Ivana Pavića </a:t>
            </a:r>
          </a:p>
          <a:p>
            <a:pPr>
              <a:buNone/>
            </a:pPr>
            <a:r>
              <a:rPr lang="hr-HR" sz="3200" dirty="0" smtClean="0"/>
              <a:t>	porečko-pulski biskup Pederzolli upućuje ga na studij u Rim</a:t>
            </a:r>
            <a:endParaRPr lang="en-US" sz="3200" dirty="0" smtClean="0"/>
          </a:p>
          <a:p>
            <a:endParaRPr lang="en-US" dirty="0"/>
          </a:p>
        </p:txBody>
      </p:sp>
      <p:sp>
        <p:nvSpPr>
          <p:cNvPr id="5" name="Left Arrow 4"/>
          <p:cNvSpPr/>
          <p:nvPr/>
        </p:nvSpPr>
        <p:spPr>
          <a:xfrm>
            <a:off x="4286248" y="3714752"/>
            <a:ext cx="571504" cy="21431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p:cBhvr override="childStyle">
                                        <p:cTn id="6" dur="500" fill="hold"/>
                                        <p:tgtEl>
                                          <p:spTgt spid="3">
                                            <p:txEl>
                                              <p:pRg st="0" end="0"/>
                                            </p:txEl>
                                          </p:spTgt>
                                        </p:tgtEl>
                                        <p:attrNameLst>
                                          <p:attrName>style.color</p:attrName>
                                        </p:attrNameLst>
                                      </p:cBhvr>
                                      <p:by>
                                        <p:hsl h="7200000" s="0" l="0"/>
                                      </p:by>
                                    </p:animClr>
                                    <p:animClr clrSpc="hsl">
                                      <p:cBhvr>
                                        <p:cTn id="7" dur="500" fill="hold"/>
                                        <p:tgtEl>
                                          <p:spTgt spid="3">
                                            <p:txEl>
                                              <p:pRg st="0" end="0"/>
                                            </p:txEl>
                                          </p:spTgt>
                                        </p:tgtEl>
                                        <p:attrNameLst>
                                          <p:attrName>fillcolor</p:attrName>
                                        </p:attrNameLst>
                                      </p:cBhvr>
                                      <p:by>
                                        <p:hsl h="7200000" s="0" l="0"/>
                                      </p:by>
                                    </p:animClr>
                                    <p:animClr clrSpc="hsl">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subTnLst>
                                    <p:animClr>
                                      <p:cBhvr override="childStyle">
                                        <p:cTn dur="1" fill="hold" display="0" masterRel="nextClick" afterEffect="1"/>
                                        <p:tgtEl>
                                          <p:spTgt spid="3">
                                            <p:txEl>
                                              <p:pRg st="0" end="0"/>
                                            </p:txEl>
                                          </p:spTgt>
                                        </p:tgtEl>
                                        <p:attrNameLst>
                                          <p:attrName>ppt_c</p:attrName>
                                        </p:attrNameLst>
                                      </p:cBhvr>
                                      <p:to>
                                        <a:srgbClr val="973735"/>
                                      </p:to>
                                    </p:animClr>
                                  </p:sub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21" presetClass="emph" presetSubtype="0" fill="hold" grpId="0" nodeType="withEffect">
                                  <p:stCondLst>
                                    <p:cond delay="0"/>
                                  </p:stCondLst>
                                  <p:childTnLst>
                                    <p:animClr clrSpc="hsl">
                                      <p:cBhvr override="childStyle">
                                        <p:cTn id="14" dur="500" fill="hold"/>
                                        <p:tgtEl>
                                          <p:spTgt spid="3">
                                            <p:txEl>
                                              <p:pRg st="1" end="1"/>
                                            </p:txEl>
                                          </p:spTgt>
                                        </p:tgtEl>
                                        <p:attrNameLst>
                                          <p:attrName>style.color</p:attrName>
                                        </p:attrNameLst>
                                      </p:cBhvr>
                                      <p:by>
                                        <p:hsl h="7200000" s="0" l="0"/>
                                      </p:by>
                                    </p:animClr>
                                    <p:animClr clrSpc="hsl">
                                      <p:cBhvr>
                                        <p:cTn id="15" dur="500" fill="hold"/>
                                        <p:tgtEl>
                                          <p:spTgt spid="3">
                                            <p:txEl>
                                              <p:pRg st="1" end="1"/>
                                            </p:txEl>
                                          </p:spTgt>
                                        </p:tgtEl>
                                        <p:attrNameLst>
                                          <p:attrName>fillcolor</p:attrName>
                                        </p:attrNameLst>
                                      </p:cBhvr>
                                      <p:by>
                                        <p:hsl h="7200000" s="0" l="0"/>
                                      </p:by>
                                    </p:animClr>
                                    <p:animClr clrSpc="hsl">
                                      <p:cBhvr>
                                        <p:cTn id="16" dur="500" fill="hold"/>
                                        <p:tgtEl>
                                          <p:spTgt spid="3">
                                            <p:txEl>
                                              <p:pRg st="1" end="1"/>
                                            </p:txEl>
                                          </p:spTgt>
                                        </p:tgtEl>
                                        <p:attrNameLst>
                                          <p:attrName>stroke.color</p:attrName>
                                        </p:attrNameLst>
                                      </p:cBhvr>
                                      <p:by>
                                        <p:hsl h="7200000" s="0" l="0"/>
                                      </p:by>
                                    </p:animClr>
                                    <p:set>
                                      <p:cBhvr>
                                        <p:cTn id="17" dur="500" fill="hold"/>
                                        <p:tgtEl>
                                          <p:spTgt spid="3">
                                            <p:txEl>
                                              <p:pRg st="1" end="1"/>
                                            </p:txEl>
                                          </p:spTgt>
                                        </p:tgtEl>
                                        <p:attrNameLst>
                                          <p:attrName>fill.type</p:attrName>
                                        </p:attrNameLst>
                                      </p:cBhvr>
                                      <p:to>
                                        <p:strVal val="solid"/>
                                      </p:to>
                                    </p:set>
                                  </p:childTnLst>
                                  <p:subTnLst>
                                    <p:animClr>
                                      <p:cBhvr override="childStyle">
                                        <p:cTn dur="1" fill="hold" display="0" masterRel="nextClick" afterEffect="1"/>
                                        <p:tgtEl>
                                          <p:spTgt spid="3">
                                            <p:txEl>
                                              <p:pRg st="1" end="1"/>
                                            </p:txEl>
                                          </p:spTgt>
                                        </p:tgtEl>
                                        <p:attrNameLst>
                                          <p:attrName>ppt_c</p:attrName>
                                        </p:attrNameLst>
                                      </p:cBhvr>
                                      <p:to>
                                        <a:srgbClr val="97373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hr-HR" dirty="0" smtClean="0">
                <a:solidFill>
                  <a:schemeClr val="bg1"/>
                </a:solidFill>
              </a:rPr>
              <a:t>Studije u Rimu</a:t>
            </a:r>
            <a:endParaRPr lang="en-US" dirty="0">
              <a:solidFill>
                <a:schemeClr val="bg1"/>
              </a:solidFill>
            </a:endParaRPr>
          </a:p>
        </p:txBody>
      </p:sp>
      <p:sp>
        <p:nvSpPr>
          <p:cNvPr id="6" name="Content Placeholder 5"/>
          <p:cNvSpPr>
            <a:spLocks noGrp="1"/>
          </p:cNvSpPr>
          <p:nvPr>
            <p:ph idx="1"/>
          </p:nvPr>
        </p:nvSpPr>
        <p:spPr>
          <a:xfrm>
            <a:off x="428596" y="1928802"/>
            <a:ext cx="5972188" cy="4525963"/>
          </a:xfrm>
        </p:spPr>
        <p:txBody>
          <a:bodyPr/>
          <a:lstStyle/>
          <a:p>
            <a:endParaRPr lang="hr-HR" dirty="0" smtClean="0"/>
          </a:p>
          <a:p>
            <a:r>
              <a:rPr lang="hr-HR" dirty="0" smtClean="0"/>
              <a:t>u početku bio smješten u Francuskom zavodu koji je tada primao i studente nefrancuze</a:t>
            </a:r>
          </a:p>
          <a:p>
            <a:r>
              <a:rPr lang="hr-HR" b="1" dirty="0" smtClean="0"/>
              <a:t>1940.</a:t>
            </a:r>
            <a:r>
              <a:rPr lang="hr-HR" dirty="0" smtClean="0"/>
              <a:t> – zagrebački nadbiskup Alojzije Stepinac pružio Bulešiću materijalnu pomoć za troškove smještaja</a:t>
            </a:r>
            <a:endParaRPr lang="en-US" dirty="0" smtClean="0"/>
          </a:p>
          <a:p>
            <a:endParaRPr lang="en-US" dirty="0"/>
          </a:p>
        </p:txBody>
      </p:sp>
      <p:pic>
        <p:nvPicPr>
          <p:cNvPr id="7" name="Picture 6" descr="stepinac_1.jpg"/>
          <p:cNvPicPr>
            <a:picLocks noChangeAspect="1"/>
          </p:cNvPicPr>
          <p:nvPr/>
        </p:nvPicPr>
        <p:blipFill>
          <a:blip r:embed="rId4" cstate="email"/>
          <a:stretch>
            <a:fillRect/>
          </a:stretch>
        </p:blipFill>
        <p:spPr>
          <a:xfrm>
            <a:off x="6357950" y="3214686"/>
            <a:ext cx="2534718" cy="2491938"/>
          </a:xfrm>
          <a:prstGeom prst="rect">
            <a:avLst/>
          </a:prstGeom>
        </p:spPr>
      </p:pic>
      <p:pic>
        <p:nvPicPr>
          <p:cNvPr id="8" name="Picture 7" descr="bulesic0001.JPG"/>
          <p:cNvPicPr>
            <a:picLocks noChangeAspect="1"/>
          </p:cNvPicPr>
          <p:nvPr/>
        </p:nvPicPr>
        <p:blipFill>
          <a:blip r:embed="rId5" cstate="email"/>
          <a:srcRect/>
          <a:stretch>
            <a:fillRect/>
          </a:stretch>
        </p:blipFill>
        <p:spPr>
          <a:xfrm>
            <a:off x="285720" y="214290"/>
            <a:ext cx="1489663" cy="1643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125</Template>
  <TotalTime>1951</TotalTime>
  <Words>3491</Words>
  <Application>Microsoft Office PowerPoint</Application>
  <PresentationFormat>Prikaz na zaslonu (4:3)</PresentationFormat>
  <Paragraphs>359</Paragraphs>
  <Slides>54</Slides>
  <Notes>54</Notes>
  <HiddenSlides>0</HiddenSlides>
  <MMClips>0</MMClips>
  <ScaleCrop>false</ScaleCrop>
  <HeadingPairs>
    <vt:vector size="4" baseType="variant">
      <vt:variant>
        <vt:lpstr>Tema</vt:lpstr>
      </vt:variant>
      <vt:variant>
        <vt:i4>1</vt:i4>
      </vt:variant>
      <vt:variant>
        <vt:lpstr>Naslovi slajdova</vt:lpstr>
      </vt:variant>
      <vt:variant>
        <vt:i4>54</vt:i4>
      </vt:variant>
    </vt:vector>
  </HeadingPairs>
  <TitlesOfParts>
    <vt:vector size="55" baseType="lpstr">
      <vt:lpstr>125</vt:lpstr>
      <vt:lpstr>Miroslav Bulešić - svjedok vjere</vt:lpstr>
      <vt:lpstr>Slajd 2</vt:lpstr>
      <vt:lpstr>Slajd 3</vt:lpstr>
      <vt:lpstr>I. NA PUTU DO SVEĆENIŠTVA</vt:lpstr>
      <vt:lpstr>U duhu biskupa Dobrile</vt:lpstr>
      <vt:lpstr>Sjemenište u Kopru</vt:lpstr>
      <vt:lpstr>Slajd 7</vt:lpstr>
      <vt:lpstr>U Vječnom gradu</vt:lpstr>
      <vt:lpstr>Studije u Rimu</vt:lpstr>
      <vt:lpstr>Slajd 10</vt:lpstr>
      <vt:lpstr>Bogoslovski studij u Rimu</vt:lpstr>
      <vt:lpstr>Slajd 12</vt:lpstr>
      <vt:lpstr>Posveta Blaženoj Djevici Mariji</vt:lpstr>
      <vt:lpstr>Mladomisnik</vt:lpstr>
      <vt:lpstr>Mlada misa</vt:lpstr>
      <vt:lpstr>II. ZAUZETA SVEĆENIČKA DJELATNOST</vt:lpstr>
      <vt:lpstr>Župnik u Baderni</vt:lpstr>
      <vt:lpstr>Župnik u Kanfanaru</vt:lpstr>
      <vt:lpstr>Svjetionik u župi Kanfanar</vt:lpstr>
      <vt:lpstr>“Ako me ubiju, ubit će me za Boga  i za vjeru”</vt:lpstr>
      <vt:lpstr>Poglavar u sjemeništu</vt:lpstr>
      <vt:lpstr>Poglavar u sjemeništu</vt:lpstr>
      <vt:lpstr>U audijenciji kod Stepinca</vt:lpstr>
      <vt:lpstr>III. SVJEDOK VJERE</vt:lpstr>
      <vt:lpstr>Krizma u Lanišću</vt:lpstr>
      <vt:lpstr>Slajd 26</vt:lpstr>
      <vt:lpstr>Pogreb mučenika u Lanišću</vt:lpstr>
      <vt:lpstr>IV. BEATIFIKACIJA</vt:lpstr>
      <vt:lpstr>U Svetvinčentu 1997.</vt:lpstr>
      <vt:lpstr>Slajd 30</vt:lpstr>
      <vt:lpstr>Slajd 31</vt:lpstr>
      <vt:lpstr>Slajd 32</vt:lpstr>
      <vt:lpstr>Slajd 33</vt:lpstr>
      <vt:lpstr>Slajd 34</vt:lpstr>
      <vt:lpstr>Slajd 35</vt:lpstr>
      <vt:lpstr>“Kratak je vijek živio, a ispunio mnoga vremena”</vt:lpstr>
      <vt:lpstr>Blaženi Miroslave, zagovaraj nas!</vt:lpstr>
      <vt:lpstr>Slajd 38</vt:lpstr>
      <vt:lpstr>Slajd 39</vt:lpstr>
      <vt:lpstr>Slajd 40</vt:lpstr>
      <vt:lpstr>Slajd 41</vt:lpstr>
      <vt:lpstr>Slajd 42</vt:lpstr>
      <vt:lpstr>Slajd 43</vt:lpstr>
      <vt:lpstr>Slajd 44</vt:lpstr>
      <vt:lpstr>Slajd 45</vt:lpstr>
      <vt:lpstr>Slajd 46</vt:lpstr>
      <vt:lpstr>Slajd 47</vt:lpstr>
      <vt:lpstr>Bl. MIROSLAV BULEŠIĆ – svjedok vjere (ukratko)</vt:lpstr>
      <vt:lpstr>Blaženom Miroslavu Bulešiću</vt:lpstr>
      <vt:lpstr>Slajd 50</vt:lpstr>
      <vt:lpstr>Slajd 51</vt:lpstr>
      <vt:lpstr>Slajd 52</vt:lpstr>
      <vt:lpstr>Ponovimo</vt:lpstr>
      <vt:lpstr>Slajd 54</vt:lpstr>
    </vt:vector>
  </TitlesOfParts>
  <Company>Peteh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Blaženi Miroslav Bulešić</dc:title>
  <dc:subject>Uzori vjere u Hrvata</dc:subject>
  <dc:creator>Nela Peteh</dc:creator>
  <dc:description>Uz DNEVNU PRIPREMA ZA VJERONAUČNI SAT_x000d_
povodom proglašenja blaženim Miroslava Bulešića (28.9.2013.)</dc:description>
  <cp:lastModifiedBy>Ana Cvitan</cp:lastModifiedBy>
  <cp:revision>141</cp:revision>
  <dcterms:created xsi:type="dcterms:W3CDTF">2010-03-21T18:23:52Z</dcterms:created>
  <dcterms:modified xsi:type="dcterms:W3CDTF">2013-07-02T10:58:10Z</dcterms:modified>
  <cp:category>Vjeronauk (5. - 8. razred)</cp:category>
</cp:coreProperties>
</file>